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14" r:id="rId4"/>
    <p:sldId id="295" r:id="rId5"/>
    <p:sldId id="335" r:id="rId6"/>
    <p:sldId id="334" r:id="rId7"/>
    <p:sldId id="336" r:id="rId8"/>
    <p:sldId id="337" r:id="rId9"/>
    <p:sldId id="338" r:id="rId10"/>
    <p:sldId id="339" r:id="rId11"/>
    <p:sldId id="340" r:id="rId12"/>
    <p:sldId id="328" r:id="rId13"/>
    <p:sldId id="341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B1EEC-0D33-4F09-9A55-E57E568BE196}" v="10" dt="2019-11-04T18:05:36.833"/>
    <p1510:client id="{74ED1B6B-8EBA-4F5E-B63A-29E0134663FF}" v="127" dt="2019-11-04T18:53:01.490"/>
    <p1510:client id="{FEB9E4EA-DCC2-4C3F-AE82-33A515B60A5D}" v="397" dt="2019-11-04T17:40:36.1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FEB9E4EA-DCC2-4C3F-AE82-33A515B60A5D}"/>
    <pc:docChg chg="addSld delSld modSld sldOrd">
      <pc:chgData name="" userId="" providerId="" clId="Web-{FEB9E4EA-DCC2-4C3F-AE82-33A515B60A5D}" dt="2019-11-04T17:40:32.122" v="377" actId="20577"/>
      <pc:docMkLst>
        <pc:docMk/>
      </pc:docMkLst>
      <pc:sldChg chg="addSp delSp modSp">
        <pc:chgData name="" userId="" providerId="" clId="Web-{FEB9E4EA-DCC2-4C3F-AE82-33A515B60A5D}" dt="2019-11-04T16:36:07.537" v="23" actId="1076"/>
        <pc:sldMkLst>
          <pc:docMk/>
          <pc:sldMk cId="0" sldId="256"/>
        </pc:sldMkLst>
        <pc:spChg chg="del">
          <ac:chgData name="" userId="" providerId="" clId="Web-{FEB9E4EA-DCC2-4C3F-AE82-33A515B60A5D}" dt="2019-11-04T16:32:52.610" v="16"/>
          <ac:spMkLst>
            <pc:docMk/>
            <pc:sldMk cId="0" sldId="256"/>
            <ac:spMk id="3" creationId="{00000000-0000-0000-0000-000000000000}"/>
          </ac:spMkLst>
        </pc:spChg>
        <pc:spChg chg="mod">
          <ac:chgData name="" userId="" providerId="" clId="Web-{FEB9E4EA-DCC2-4C3F-AE82-33A515B60A5D}" dt="2019-11-04T16:32:05.343" v="12" actId="20577"/>
          <ac:spMkLst>
            <pc:docMk/>
            <pc:sldMk cId="0" sldId="256"/>
            <ac:spMk id="4" creationId="{00000000-0000-0000-0000-000000000000}"/>
          </ac:spMkLst>
        </pc:spChg>
        <pc:spChg chg="add del mod">
          <ac:chgData name="" userId="" providerId="" clId="Web-{FEB9E4EA-DCC2-4C3F-AE82-33A515B60A5D}" dt="2019-11-04T16:33:04.235" v="17"/>
          <ac:spMkLst>
            <pc:docMk/>
            <pc:sldMk cId="0" sldId="256"/>
            <ac:spMk id="5" creationId="{F0D23C1C-E394-420D-BC5D-DD0740BB569A}"/>
          </ac:spMkLst>
        </pc:spChg>
        <pc:spChg chg="mod">
          <ac:chgData name="" userId="" providerId="" clId="Web-{FEB9E4EA-DCC2-4C3F-AE82-33A515B60A5D}" dt="2019-11-04T16:36:07.537" v="23" actId="1076"/>
          <ac:spMkLst>
            <pc:docMk/>
            <pc:sldMk cId="0" sldId="256"/>
            <ac:spMk id="2050" creationId="{00000000-0000-0000-0000-000000000000}"/>
          </ac:spMkLst>
        </pc:spChg>
      </pc:sldChg>
      <pc:sldChg chg="del">
        <pc:chgData name="" userId="" providerId="" clId="Web-{FEB9E4EA-DCC2-4C3F-AE82-33A515B60A5D}" dt="2019-11-04T17:14:32.560" v="238"/>
        <pc:sldMkLst>
          <pc:docMk/>
          <pc:sldMk cId="0" sldId="276"/>
        </pc:sldMkLst>
      </pc:sldChg>
      <pc:sldChg chg="del">
        <pc:chgData name="" userId="" providerId="" clId="Web-{FEB9E4EA-DCC2-4C3F-AE82-33A515B60A5D}" dt="2019-11-04T17:14:36.185" v="239"/>
        <pc:sldMkLst>
          <pc:docMk/>
          <pc:sldMk cId="0" sldId="277"/>
        </pc:sldMkLst>
      </pc:sldChg>
      <pc:sldChg chg="del">
        <pc:chgData name="" userId="" providerId="" clId="Web-{FEB9E4EA-DCC2-4C3F-AE82-33A515B60A5D}" dt="2019-11-04T17:14:40.154" v="240"/>
        <pc:sldMkLst>
          <pc:docMk/>
          <pc:sldMk cId="0" sldId="278"/>
        </pc:sldMkLst>
      </pc:sldChg>
      <pc:sldChg chg="del">
        <pc:chgData name="" userId="" providerId="" clId="Web-{FEB9E4EA-DCC2-4C3F-AE82-33A515B60A5D}" dt="2019-11-04T17:14:44.279" v="241"/>
        <pc:sldMkLst>
          <pc:docMk/>
          <pc:sldMk cId="0" sldId="279"/>
        </pc:sldMkLst>
      </pc:sldChg>
      <pc:sldChg chg="del">
        <pc:chgData name="" userId="" providerId="" clId="Web-{FEB9E4EA-DCC2-4C3F-AE82-33A515B60A5D}" dt="2019-11-04T17:10:08.489" v="211"/>
        <pc:sldMkLst>
          <pc:docMk/>
          <pc:sldMk cId="0" sldId="282"/>
        </pc:sldMkLst>
      </pc:sldChg>
      <pc:sldChg chg="del">
        <pc:chgData name="" userId="" providerId="" clId="Web-{FEB9E4EA-DCC2-4C3F-AE82-33A515B60A5D}" dt="2019-11-04T16:36:55.586" v="26"/>
        <pc:sldMkLst>
          <pc:docMk/>
          <pc:sldMk cId="0" sldId="283"/>
        </pc:sldMkLst>
      </pc:sldChg>
      <pc:sldChg chg="del">
        <pc:chgData name="" userId="" providerId="" clId="Web-{FEB9E4EA-DCC2-4C3F-AE82-33A515B60A5D}" dt="2019-11-04T17:08:41.690" v="202"/>
        <pc:sldMkLst>
          <pc:docMk/>
          <pc:sldMk cId="0" sldId="284"/>
        </pc:sldMkLst>
      </pc:sldChg>
      <pc:sldChg chg="del">
        <pc:chgData name="" userId="" providerId="" clId="Web-{FEB9E4EA-DCC2-4C3F-AE82-33A515B60A5D}" dt="2019-11-04T17:09:11.409" v="207"/>
        <pc:sldMkLst>
          <pc:docMk/>
          <pc:sldMk cId="0" sldId="285"/>
        </pc:sldMkLst>
      </pc:sldChg>
      <pc:sldChg chg="del">
        <pc:chgData name="" userId="" providerId="" clId="Web-{FEB9E4EA-DCC2-4C3F-AE82-33A515B60A5D}" dt="2019-11-04T17:09:21.378" v="208"/>
        <pc:sldMkLst>
          <pc:docMk/>
          <pc:sldMk cId="0" sldId="294"/>
        </pc:sldMkLst>
      </pc:sldChg>
      <pc:sldChg chg="del">
        <pc:chgData name="" userId="" providerId="" clId="Web-{FEB9E4EA-DCC2-4C3F-AE82-33A515B60A5D}" dt="2019-11-04T17:07:25.266" v="199"/>
        <pc:sldMkLst>
          <pc:docMk/>
          <pc:sldMk cId="0" sldId="300"/>
        </pc:sldMkLst>
      </pc:sldChg>
      <pc:sldChg chg="del">
        <pc:chgData name="" userId="" providerId="" clId="Web-{FEB9E4EA-DCC2-4C3F-AE82-33A515B60A5D}" dt="2019-11-04T17:07:17.343" v="198"/>
        <pc:sldMkLst>
          <pc:docMk/>
          <pc:sldMk cId="0" sldId="301"/>
        </pc:sldMkLst>
      </pc:sldChg>
      <pc:sldChg chg="del">
        <pc:chgData name="" userId="" providerId="" clId="Web-{FEB9E4EA-DCC2-4C3F-AE82-33A515B60A5D}" dt="2019-11-04T16:38:41.292" v="32"/>
        <pc:sldMkLst>
          <pc:docMk/>
          <pc:sldMk cId="0" sldId="302"/>
        </pc:sldMkLst>
      </pc:sldChg>
      <pc:sldChg chg="addSp delSp modSp">
        <pc:chgData name="" userId="" providerId="" clId="Web-{FEB9E4EA-DCC2-4C3F-AE82-33A515B60A5D}" dt="2019-11-04T17:04:50.933" v="194" actId="1076"/>
        <pc:sldMkLst>
          <pc:docMk/>
          <pc:sldMk cId="0" sldId="303"/>
        </pc:sldMkLst>
        <pc:spChg chg="add mod">
          <ac:chgData name="" userId="" providerId="" clId="Web-{FEB9E4EA-DCC2-4C3F-AE82-33A515B60A5D}" dt="2019-11-04T16:53:48.116" v="183" actId="1076"/>
          <ac:spMkLst>
            <pc:docMk/>
            <pc:sldMk cId="0" sldId="303"/>
            <ac:spMk id="2" creationId="{7D8BCEDB-5E02-4472-964D-DF33E0E44068}"/>
          </ac:spMkLst>
        </pc:spChg>
        <pc:spChg chg="mod">
          <ac:chgData name="" userId="" providerId="" clId="Web-{FEB9E4EA-DCC2-4C3F-AE82-33A515B60A5D}" dt="2019-11-04T16:54:02.929" v="185" actId="20577"/>
          <ac:spMkLst>
            <pc:docMk/>
            <pc:sldMk cId="0" sldId="303"/>
            <ac:spMk id="3" creationId="{00000000-0000-0000-0000-000000000000}"/>
          </ac:spMkLst>
        </pc:spChg>
        <pc:spChg chg="del">
          <ac:chgData name="" userId="" providerId="" clId="Web-{FEB9E4EA-DCC2-4C3F-AE82-33A515B60A5D}" dt="2019-11-04T16:38:51.823" v="33"/>
          <ac:spMkLst>
            <pc:docMk/>
            <pc:sldMk cId="0" sldId="303"/>
            <ac:spMk id="4" creationId="{00000000-0000-0000-0000-000000000000}"/>
          </ac:spMkLst>
        </pc:spChg>
        <pc:spChg chg="add mod">
          <ac:chgData name="" userId="" providerId="" clId="Web-{FEB9E4EA-DCC2-4C3F-AE82-33A515B60A5D}" dt="2019-11-04T17:04:50.933" v="194" actId="1076"/>
          <ac:spMkLst>
            <pc:docMk/>
            <pc:sldMk cId="0" sldId="303"/>
            <ac:spMk id="6" creationId="{4DD1B227-294E-4775-80CC-0AEA51EE8AB0}"/>
          </ac:spMkLst>
        </pc:spChg>
        <pc:spChg chg="mod">
          <ac:chgData name="" userId="" providerId="" clId="Web-{FEB9E4EA-DCC2-4C3F-AE82-33A515B60A5D}" dt="2019-11-04T16:39:34.340" v="35" actId="20577"/>
          <ac:spMkLst>
            <pc:docMk/>
            <pc:sldMk cId="0" sldId="303"/>
            <ac:spMk id="14338" creationId="{00000000-0000-0000-0000-000000000000}"/>
          </ac:spMkLst>
        </pc:spChg>
      </pc:sldChg>
      <pc:sldChg chg="del">
        <pc:chgData name="" userId="" providerId="" clId="Web-{FEB9E4EA-DCC2-4C3F-AE82-33A515B60A5D}" dt="2019-11-04T16:39:04.136" v="34"/>
        <pc:sldMkLst>
          <pc:docMk/>
          <pc:sldMk cId="0" sldId="304"/>
        </pc:sldMkLst>
      </pc:sldChg>
      <pc:sldChg chg="del">
        <pc:chgData name="" userId="" providerId="" clId="Web-{FEB9E4EA-DCC2-4C3F-AE82-33A515B60A5D}" dt="2019-11-04T17:06:53.155" v="195"/>
        <pc:sldMkLst>
          <pc:docMk/>
          <pc:sldMk cId="0" sldId="305"/>
        </pc:sldMkLst>
      </pc:sldChg>
      <pc:sldChg chg="del">
        <pc:chgData name="" userId="" providerId="" clId="Web-{FEB9E4EA-DCC2-4C3F-AE82-33A515B60A5D}" dt="2019-11-04T17:07:02.406" v="196"/>
        <pc:sldMkLst>
          <pc:docMk/>
          <pc:sldMk cId="0" sldId="306"/>
        </pc:sldMkLst>
      </pc:sldChg>
      <pc:sldChg chg="del">
        <pc:chgData name="" userId="" providerId="" clId="Web-{FEB9E4EA-DCC2-4C3F-AE82-33A515B60A5D}" dt="2019-11-04T17:07:11.750" v="197"/>
        <pc:sldMkLst>
          <pc:docMk/>
          <pc:sldMk cId="0" sldId="307"/>
        </pc:sldMkLst>
      </pc:sldChg>
      <pc:sldChg chg="del">
        <pc:chgData name="" userId="" providerId="" clId="Web-{FEB9E4EA-DCC2-4C3F-AE82-33A515B60A5D}" dt="2019-11-04T17:07:35.078" v="200"/>
        <pc:sldMkLst>
          <pc:docMk/>
          <pc:sldMk cId="0" sldId="308"/>
        </pc:sldMkLst>
      </pc:sldChg>
      <pc:sldChg chg="del">
        <pc:chgData name="" userId="" providerId="" clId="Web-{FEB9E4EA-DCC2-4C3F-AE82-33A515B60A5D}" dt="2019-11-04T17:08:48.112" v="203"/>
        <pc:sldMkLst>
          <pc:docMk/>
          <pc:sldMk cId="0" sldId="310"/>
        </pc:sldMkLst>
      </pc:sldChg>
      <pc:sldChg chg="del">
        <pc:chgData name="" userId="" providerId="" clId="Web-{FEB9E4EA-DCC2-4C3F-AE82-33A515B60A5D}" dt="2019-11-04T17:08:53.940" v="204"/>
        <pc:sldMkLst>
          <pc:docMk/>
          <pc:sldMk cId="0" sldId="311"/>
        </pc:sldMkLst>
      </pc:sldChg>
      <pc:sldChg chg="del">
        <pc:chgData name="" userId="" providerId="" clId="Web-{FEB9E4EA-DCC2-4C3F-AE82-33A515B60A5D}" dt="2019-11-04T17:08:58.581" v="205"/>
        <pc:sldMkLst>
          <pc:docMk/>
          <pc:sldMk cId="0" sldId="312"/>
        </pc:sldMkLst>
      </pc:sldChg>
      <pc:sldChg chg="del">
        <pc:chgData name="" userId="" providerId="" clId="Web-{FEB9E4EA-DCC2-4C3F-AE82-33A515B60A5D}" dt="2019-11-04T17:09:02.769" v="206"/>
        <pc:sldMkLst>
          <pc:docMk/>
          <pc:sldMk cId="0" sldId="313"/>
        </pc:sldMkLst>
      </pc:sldChg>
      <pc:sldChg chg="del">
        <pc:chgData name="" userId="" providerId="" clId="Web-{FEB9E4EA-DCC2-4C3F-AE82-33A515B60A5D}" dt="2019-11-04T17:10:39.975" v="215"/>
        <pc:sldMkLst>
          <pc:docMk/>
          <pc:sldMk cId="0" sldId="317"/>
        </pc:sldMkLst>
      </pc:sldChg>
      <pc:sldChg chg="del">
        <pc:chgData name="" userId="" providerId="" clId="Web-{FEB9E4EA-DCC2-4C3F-AE82-33A515B60A5D}" dt="2019-11-04T17:10:43.069" v="216"/>
        <pc:sldMkLst>
          <pc:docMk/>
          <pc:sldMk cId="0" sldId="318"/>
        </pc:sldMkLst>
      </pc:sldChg>
      <pc:sldChg chg="del">
        <pc:chgData name="" userId="" providerId="" clId="Web-{FEB9E4EA-DCC2-4C3F-AE82-33A515B60A5D}" dt="2019-11-04T17:10:47.303" v="217"/>
        <pc:sldMkLst>
          <pc:docMk/>
          <pc:sldMk cId="0" sldId="319"/>
        </pc:sldMkLst>
      </pc:sldChg>
      <pc:sldChg chg="del">
        <pc:chgData name="" userId="" providerId="" clId="Web-{FEB9E4EA-DCC2-4C3F-AE82-33A515B60A5D}" dt="2019-11-04T17:10:34.802" v="214"/>
        <pc:sldMkLst>
          <pc:docMk/>
          <pc:sldMk cId="0" sldId="320"/>
        </pc:sldMkLst>
      </pc:sldChg>
      <pc:sldChg chg="del">
        <pc:chgData name="" userId="" providerId="" clId="Web-{FEB9E4EA-DCC2-4C3F-AE82-33A515B60A5D}" dt="2019-11-04T17:10:51.756" v="218"/>
        <pc:sldMkLst>
          <pc:docMk/>
          <pc:sldMk cId="0" sldId="321"/>
        </pc:sldMkLst>
      </pc:sldChg>
      <pc:sldChg chg="del">
        <pc:chgData name="" userId="" providerId="" clId="Web-{FEB9E4EA-DCC2-4C3F-AE82-33A515B60A5D}" dt="2019-11-04T17:11:13.523" v="220"/>
        <pc:sldMkLst>
          <pc:docMk/>
          <pc:sldMk cId="0" sldId="325"/>
        </pc:sldMkLst>
      </pc:sldChg>
      <pc:sldChg chg="del">
        <pc:chgData name="" userId="" providerId="" clId="Web-{FEB9E4EA-DCC2-4C3F-AE82-33A515B60A5D}" dt="2019-11-04T17:08:05.814" v="201"/>
        <pc:sldMkLst>
          <pc:docMk/>
          <pc:sldMk cId="0" sldId="326"/>
        </pc:sldMkLst>
      </pc:sldChg>
      <pc:sldChg chg="del">
        <pc:chgData name="" userId="" providerId="" clId="Web-{FEB9E4EA-DCC2-4C3F-AE82-33A515B60A5D}" dt="2019-11-04T17:11:31.726" v="221"/>
        <pc:sldMkLst>
          <pc:docMk/>
          <pc:sldMk cId="0" sldId="327"/>
        </pc:sldMkLst>
      </pc:sldChg>
      <pc:sldChg chg="modSp ord">
        <pc:chgData name="" userId="" providerId="" clId="Web-{FEB9E4EA-DCC2-4C3F-AE82-33A515B60A5D}" dt="2019-11-04T17:40:17.653" v="373"/>
        <pc:sldMkLst>
          <pc:docMk/>
          <pc:sldMk cId="0" sldId="328"/>
        </pc:sldMkLst>
        <pc:spChg chg="mod">
          <ac:chgData name="" userId="" providerId="" clId="Web-{FEB9E4EA-DCC2-4C3F-AE82-33A515B60A5D}" dt="2019-11-04T17:12:35.994" v="229" actId="20577"/>
          <ac:spMkLst>
            <pc:docMk/>
            <pc:sldMk cId="0" sldId="328"/>
            <ac:spMk id="5" creationId="{00000000-0000-0000-0000-000000000000}"/>
          </ac:spMkLst>
        </pc:spChg>
      </pc:sldChg>
      <pc:sldChg chg="del">
        <pc:chgData name="" userId="" providerId="" clId="Web-{FEB9E4EA-DCC2-4C3F-AE82-33A515B60A5D}" dt="2019-11-04T17:13:03.713" v="230"/>
        <pc:sldMkLst>
          <pc:docMk/>
          <pc:sldMk cId="0" sldId="329"/>
        </pc:sldMkLst>
      </pc:sldChg>
      <pc:sldChg chg="del">
        <pc:chgData name="" userId="" providerId="" clId="Web-{FEB9E4EA-DCC2-4C3F-AE82-33A515B60A5D}" dt="2019-11-04T17:13:13.370" v="231"/>
        <pc:sldMkLst>
          <pc:docMk/>
          <pc:sldMk cId="0" sldId="330"/>
        </pc:sldMkLst>
      </pc:sldChg>
      <pc:sldChg chg="del">
        <pc:chgData name="" userId="" providerId="" clId="Web-{FEB9E4EA-DCC2-4C3F-AE82-33A515B60A5D}" dt="2019-11-04T17:14:23.559" v="237"/>
        <pc:sldMkLst>
          <pc:docMk/>
          <pc:sldMk cId="0" sldId="331"/>
        </pc:sldMkLst>
      </pc:sldChg>
      <pc:sldChg chg="del">
        <pc:chgData name="" userId="" providerId="" clId="Web-{FEB9E4EA-DCC2-4C3F-AE82-33A515B60A5D}" dt="2019-11-04T17:13:47.636" v="235"/>
        <pc:sldMkLst>
          <pc:docMk/>
          <pc:sldMk cId="0" sldId="332"/>
        </pc:sldMkLst>
      </pc:sldChg>
      <pc:sldChg chg="del">
        <pc:chgData name="" userId="" providerId="" clId="Web-{FEB9E4EA-DCC2-4C3F-AE82-33A515B60A5D}" dt="2019-11-04T17:13:38.886" v="234"/>
        <pc:sldMkLst>
          <pc:docMk/>
          <pc:sldMk cId="0" sldId="333"/>
        </pc:sldMkLst>
      </pc:sldChg>
      <pc:sldChg chg="ord">
        <pc:chgData name="" userId="" providerId="" clId="Web-{FEB9E4EA-DCC2-4C3F-AE82-33A515B60A5D}" dt="2019-11-04T17:39:27.417" v="371"/>
        <pc:sldMkLst>
          <pc:docMk/>
          <pc:sldMk cId="0" sldId="334"/>
        </pc:sldMkLst>
      </pc:sldChg>
      <pc:sldChg chg="addSp delSp modSp add del replId">
        <pc:chgData name="" userId="" providerId="" clId="Web-{FEB9E4EA-DCC2-4C3F-AE82-33A515B60A5D}" dt="2019-11-04T17:26:15.565" v="313"/>
        <pc:sldMkLst>
          <pc:docMk/>
          <pc:sldMk cId="1016144620" sldId="335"/>
        </pc:sldMkLst>
        <pc:spChg chg="del">
          <ac:chgData name="" userId="" providerId="" clId="Web-{FEB9E4EA-DCC2-4C3F-AE82-33A515B60A5D}" dt="2019-11-04T17:18:05.769" v="246"/>
          <ac:spMkLst>
            <pc:docMk/>
            <pc:sldMk cId="1016144620" sldId="335"/>
            <ac:spMk id="2" creationId="{7D8BCEDB-5E02-4472-964D-DF33E0E44068}"/>
          </ac:spMkLst>
        </pc:spChg>
        <pc:spChg chg="del">
          <ac:chgData name="" userId="" providerId="" clId="Web-{FEB9E4EA-DCC2-4C3F-AE82-33A515B60A5D}" dt="2019-11-04T17:17:46.128" v="243"/>
          <ac:spMkLst>
            <pc:docMk/>
            <pc:sldMk cId="1016144620" sldId="335"/>
            <ac:spMk id="3" creationId="{00000000-0000-0000-0000-000000000000}"/>
          </ac:spMkLst>
        </pc:spChg>
        <pc:spChg chg="add del mod">
          <ac:chgData name="" userId="" providerId="" clId="Web-{FEB9E4EA-DCC2-4C3F-AE82-33A515B60A5D}" dt="2019-11-04T17:17:52.941" v="244"/>
          <ac:spMkLst>
            <pc:docMk/>
            <pc:sldMk cId="1016144620" sldId="335"/>
            <ac:spMk id="5" creationId="{BCDBC6C4-5CBE-4840-A1FD-BCB9EF42A360}"/>
          </ac:spMkLst>
        </pc:spChg>
        <pc:spChg chg="del">
          <ac:chgData name="" userId="" providerId="" clId="Web-{FEB9E4EA-DCC2-4C3F-AE82-33A515B60A5D}" dt="2019-11-04T17:17:57.613" v="245"/>
          <ac:spMkLst>
            <pc:docMk/>
            <pc:sldMk cId="1016144620" sldId="335"/>
            <ac:spMk id="6" creationId="{4DD1B227-294E-4775-80CC-0AEA51EE8AB0}"/>
          </ac:spMkLst>
        </pc:spChg>
        <pc:spChg chg="mod">
          <ac:chgData name="" userId="" providerId="" clId="Web-{FEB9E4EA-DCC2-4C3F-AE82-33A515B60A5D}" dt="2019-11-04T17:18:55.208" v="254" actId="20577"/>
          <ac:spMkLst>
            <pc:docMk/>
            <pc:sldMk cId="1016144620" sldId="335"/>
            <ac:spMk id="14338" creationId="{00000000-0000-0000-0000-000000000000}"/>
          </ac:spMkLst>
        </pc:spChg>
        <pc:graphicFrameChg chg="add mod modGraphic">
          <ac:chgData name="" userId="" providerId="" clId="Web-{FEB9E4EA-DCC2-4C3F-AE82-33A515B60A5D}" dt="2019-11-04T17:26:15.565" v="313"/>
          <ac:graphicFrameMkLst>
            <pc:docMk/>
            <pc:sldMk cId="1016144620" sldId="335"/>
            <ac:graphicFrameMk id="7" creationId="{F962942D-BC0E-46A9-8711-7B7AD5512A38}"/>
          </ac:graphicFrameMkLst>
        </pc:graphicFrameChg>
      </pc:sldChg>
      <pc:sldChg chg="delSp modSp add ord replId">
        <pc:chgData name="" userId="" providerId="" clId="Web-{FEB9E4EA-DCC2-4C3F-AE82-33A515B60A5D}" dt="2019-11-04T17:28:29.022" v="330" actId="1076"/>
        <pc:sldMkLst>
          <pc:docMk/>
          <pc:sldMk cId="266917420" sldId="336"/>
        </pc:sldMkLst>
        <pc:spChg chg="del">
          <ac:chgData name="" userId="" providerId="" clId="Web-{FEB9E4EA-DCC2-4C3F-AE82-33A515B60A5D}" dt="2019-11-04T17:27:46.177" v="319"/>
          <ac:spMkLst>
            <pc:docMk/>
            <pc:sldMk cId="266917420" sldId="336"/>
            <ac:spMk id="2" creationId="{7D8BCEDB-5E02-4472-964D-DF33E0E44068}"/>
          </ac:spMkLst>
        </pc:spChg>
        <pc:spChg chg="mod">
          <ac:chgData name="" userId="" providerId="" clId="Web-{FEB9E4EA-DCC2-4C3F-AE82-33A515B60A5D}" dt="2019-11-04T17:28:29.022" v="330" actId="1076"/>
          <ac:spMkLst>
            <pc:docMk/>
            <pc:sldMk cId="266917420" sldId="336"/>
            <ac:spMk id="3" creationId="{00000000-0000-0000-0000-000000000000}"/>
          </ac:spMkLst>
        </pc:spChg>
        <pc:spChg chg="del">
          <ac:chgData name="" userId="" providerId="" clId="Web-{FEB9E4EA-DCC2-4C3F-AE82-33A515B60A5D}" dt="2019-11-04T17:27:42.036" v="318"/>
          <ac:spMkLst>
            <pc:docMk/>
            <pc:sldMk cId="266917420" sldId="336"/>
            <ac:spMk id="6" creationId="{4DD1B227-294E-4775-80CC-0AEA51EE8AB0}"/>
          </ac:spMkLst>
        </pc:spChg>
        <pc:spChg chg="mod">
          <ac:chgData name="" userId="" providerId="" clId="Web-{FEB9E4EA-DCC2-4C3F-AE82-33A515B60A5D}" dt="2019-11-04T17:27:34.271" v="317" actId="20577"/>
          <ac:spMkLst>
            <pc:docMk/>
            <pc:sldMk cId="266917420" sldId="336"/>
            <ac:spMk id="14338" creationId="{00000000-0000-0000-0000-000000000000}"/>
          </ac:spMkLst>
        </pc:spChg>
      </pc:sldChg>
      <pc:sldChg chg="modSp add del replId">
        <pc:chgData name="" userId="" providerId="" clId="Web-{FEB9E4EA-DCC2-4C3F-AE82-33A515B60A5D}" dt="2019-11-04T17:38:40.072" v="370" actId="1076"/>
        <pc:sldMkLst>
          <pc:docMk/>
          <pc:sldMk cId="746555064" sldId="337"/>
        </pc:sldMkLst>
        <pc:spChg chg="mod">
          <ac:chgData name="" userId="" providerId="" clId="Web-{FEB9E4EA-DCC2-4C3F-AE82-33A515B60A5D}" dt="2019-11-04T17:38:40.072" v="370" actId="1076"/>
          <ac:spMkLst>
            <pc:docMk/>
            <pc:sldMk cId="746555064" sldId="337"/>
            <ac:spMk id="3" creationId="{00000000-0000-0000-0000-000000000000}"/>
          </ac:spMkLst>
        </pc:spChg>
        <pc:spChg chg="mod">
          <ac:chgData name="" userId="" providerId="" clId="Web-{FEB9E4EA-DCC2-4C3F-AE82-33A515B60A5D}" dt="2019-11-04T17:35:07.378" v="336" actId="20577"/>
          <ac:spMkLst>
            <pc:docMk/>
            <pc:sldMk cId="746555064" sldId="337"/>
            <ac:spMk id="14338" creationId="{00000000-0000-0000-0000-000000000000}"/>
          </ac:spMkLst>
        </pc:spChg>
      </pc:sldChg>
      <pc:sldChg chg="modSp add del replId">
        <pc:chgData name="" userId="" providerId="" clId="Web-{FEB9E4EA-DCC2-4C3F-AE82-33A515B60A5D}" dt="2019-11-04T17:40:32.122" v="377" actId="20577"/>
        <pc:sldMkLst>
          <pc:docMk/>
          <pc:sldMk cId="476064310" sldId="338"/>
        </pc:sldMkLst>
        <pc:spChg chg="mod">
          <ac:chgData name="" userId="" providerId="" clId="Web-{FEB9E4EA-DCC2-4C3F-AE82-33A515B60A5D}" dt="2019-11-04T17:40:32.122" v="377" actId="20577"/>
          <ac:spMkLst>
            <pc:docMk/>
            <pc:sldMk cId="476064310" sldId="338"/>
            <ac:spMk id="14338" creationId="{00000000-0000-0000-0000-000000000000}"/>
          </ac:spMkLst>
        </pc:spChg>
      </pc:sldChg>
      <pc:sldChg chg="del">
        <pc:chgData name="" userId="" providerId="" clId="Web-{FEB9E4EA-DCC2-4C3F-AE82-33A515B60A5D}" dt="2019-11-04T17:13:29.120" v="232"/>
        <pc:sldMkLst>
          <pc:docMk/>
          <pc:sldMk cId="1605541102" sldId="339"/>
        </pc:sldMkLst>
      </pc:sldChg>
      <pc:sldChg chg="del">
        <pc:chgData name="" userId="" providerId="" clId="Web-{FEB9E4EA-DCC2-4C3F-AE82-33A515B60A5D}" dt="2019-11-04T17:13:34.230" v="233"/>
        <pc:sldMkLst>
          <pc:docMk/>
          <pc:sldMk cId="3441877951" sldId="340"/>
        </pc:sldMkLst>
      </pc:sldChg>
      <pc:sldChg chg="del">
        <pc:chgData name="" userId="" providerId="" clId="Web-{FEB9E4EA-DCC2-4C3F-AE82-33A515B60A5D}" dt="2019-11-04T17:10:56.084" v="219"/>
        <pc:sldMkLst>
          <pc:docMk/>
          <pc:sldMk cId="1552024984" sldId="341"/>
        </pc:sldMkLst>
      </pc:sldChg>
      <pc:sldChg chg="del">
        <pc:chgData name="" userId="" providerId="" clId="Web-{FEB9E4EA-DCC2-4C3F-AE82-33A515B60A5D}" dt="2019-11-04T17:09:46.614" v="209"/>
        <pc:sldMkLst>
          <pc:docMk/>
          <pc:sldMk cId="0" sldId="342"/>
        </pc:sldMkLst>
      </pc:sldChg>
      <pc:sldChg chg="del">
        <pc:chgData name="" userId="" providerId="" clId="Web-{FEB9E4EA-DCC2-4C3F-AE82-33A515B60A5D}" dt="2019-11-04T17:10:02.661" v="210"/>
        <pc:sldMkLst>
          <pc:docMk/>
          <pc:sldMk cId="0" sldId="343"/>
        </pc:sldMkLst>
      </pc:sldChg>
      <pc:sldChg chg="del">
        <pc:chgData name="" userId="" providerId="" clId="Web-{FEB9E4EA-DCC2-4C3F-AE82-33A515B60A5D}" dt="2019-11-04T16:37:36.571" v="28"/>
        <pc:sldMkLst>
          <pc:docMk/>
          <pc:sldMk cId="0" sldId="344"/>
        </pc:sldMkLst>
      </pc:sldChg>
      <pc:sldChg chg="del">
        <pc:chgData name="" userId="" providerId="" clId="Web-{FEB9E4EA-DCC2-4C3F-AE82-33A515B60A5D}" dt="2019-11-04T16:37:42.337" v="29"/>
        <pc:sldMkLst>
          <pc:docMk/>
          <pc:sldMk cId="0" sldId="345"/>
        </pc:sldMkLst>
      </pc:sldChg>
      <pc:sldChg chg="del">
        <pc:chgData name="" userId="" providerId="" clId="Web-{FEB9E4EA-DCC2-4C3F-AE82-33A515B60A5D}" dt="2019-11-04T16:37:59.728" v="31"/>
        <pc:sldMkLst>
          <pc:docMk/>
          <pc:sldMk cId="0" sldId="347"/>
        </pc:sldMkLst>
      </pc:sldChg>
      <pc:sldChg chg="del">
        <pc:chgData name="" userId="" providerId="" clId="Web-{FEB9E4EA-DCC2-4C3F-AE82-33A515B60A5D}" dt="2019-11-04T16:37:52.791" v="30"/>
        <pc:sldMkLst>
          <pc:docMk/>
          <pc:sldMk cId="0" sldId="348"/>
        </pc:sldMkLst>
      </pc:sldChg>
      <pc:sldChg chg="del">
        <pc:chgData name="" userId="" providerId="" clId="Web-{FEB9E4EA-DCC2-4C3F-AE82-33A515B60A5D}" dt="2019-11-04T16:36:31.210" v="24"/>
        <pc:sldMkLst>
          <pc:docMk/>
          <pc:sldMk cId="0" sldId="349"/>
        </pc:sldMkLst>
      </pc:sldChg>
      <pc:sldChg chg="del">
        <pc:chgData name="" userId="" providerId="" clId="Web-{FEB9E4EA-DCC2-4C3F-AE82-33A515B60A5D}" dt="2019-11-04T16:36:41.913" v="25"/>
        <pc:sldMkLst>
          <pc:docMk/>
          <pc:sldMk cId="0" sldId="350"/>
        </pc:sldMkLst>
      </pc:sldChg>
      <pc:sldChg chg="del">
        <pc:chgData name="" userId="" providerId="" clId="Web-{FEB9E4EA-DCC2-4C3F-AE82-33A515B60A5D}" dt="2019-11-04T16:37:06.711" v="27"/>
        <pc:sldMkLst>
          <pc:docMk/>
          <pc:sldMk cId="0" sldId="351"/>
        </pc:sldMkLst>
      </pc:sldChg>
    </pc:docChg>
  </pc:docChgLst>
  <pc:docChgLst>
    <pc:chgData clId="Web-{19DB1EEC-0D33-4F09-9A55-E57E568BE196}"/>
    <pc:docChg chg="modSld sldOrd">
      <pc:chgData name="" userId="" providerId="" clId="Web-{19DB1EEC-0D33-4F09-9A55-E57E568BE196}" dt="2019-11-04T18:05:36.833" v="8" actId="14100"/>
      <pc:docMkLst>
        <pc:docMk/>
      </pc:docMkLst>
      <pc:sldChg chg="ord">
        <pc:chgData name="" userId="" providerId="" clId="Web-{19DB1EEC-0D33-4F09-9A55-E57E568BE196}" dt="2019-11-04T18:04:14.693" v="0"/>
        <pc:sldMkLst>
          <pc:docMk/>
          <pc:sldMk cId="0" sldId="334"/>
        </pc:sldMkLst>
      </pc:sldChg>
      <pc:sldChg chg="modSp">
        <pc:chgData name="" userId="" providerId="" clId="Web-{19DB1EEC-0D33-4F09-9A55-E57E568BE196}" dt="2019-11-04T18:05:36.833" v="8" actId="14100"/>
        <pc:sldMkLst>
          <pc:docMk/>
          <pc:sldMk cId="476064310" sldId="338"/>
        </pc:sldMkLst>
        <pc:spChg chg="mod">
          <ac:chgData name="" userId="" providerId="" clId="Web-{19DB1EEC-0D33-4F09-9A55-E57E568BE196}" dt="2019-11-04T18:05:36.833" v="8" actId="14100"/>
          <ac:spMkLst>
            <pc:docMk/>
            <pc:sldMk cId="476064310" sldId="338"/>
            <ac:spMk id="3" creationId="{00000000-0000-0000-0000-000000000000}"/>
          </ac:spMkLst>
        </pc:spChg>
      </pc:sldChg>
    </pc:docChg>
  </pc:docChgLst>
  <pc:docChgLst>
    <pc:chgData clId="Web-{74ED1B6B-8EBA-4F5E-B63A-29E0134663FF}"/>
    <pc:docChg chg="addSld modSld sldOrd">
      <pc:chgData name="" userId="" providerId="" clId="Web-{74ED1B6B-8EBA-4F5E-B63A-29E0134663FF}" dt="2019-11-04T18:52:50.881" v="116" actId="20577"/>
      <pc:docMkLst>
        <pc:docMk/>
      </pc:docMkLst>
      <pc:sldChg chg="modSp">
        <pc:chgData name="" userId="" providerId="" clId="Web-{74ED1B6B-8EBA-4F5E-B63A-29E0134663FF}" dt="2019-11-04T18:35:16.089" v="85" actId="20577"/>
        <pc:sldMkLst>
          <pc:docMk/>
          <pc:sldMk cId="0" sldId="295"/>
        </pc:sldMkLst>
        <pc:spChg chg="mod">
          <ac:chgData name="" userId="" providerId="" clId="Web-{74ED1B6B-8EBA-4F5E-B63A-29E0134663FF}" dt="2019-11-04T18:35:16.089" v="85" actId="20577"/>
          <ac:spMkLst>
            <pc:docMk/>
            <pc:sldMk cId="0" sldId="295"/>
            <ac:spMk id="2" creationId="{00000000-0000-0000-0000-000000000000}"/>
          </ac:spMkLst>
        </pc:spChg>
      </pc:sldChg>
      <pc:sldChg chg="modSp">
        <pc:chgData name="" userId="" providerId="" clId="Web-{74ED1B6B-8EBA-4F5E-B63A-29E0134663FF}" dt="2019-11-04T18:35:33.136" v="87" actId="14100"/>
        <pc:sldMkLst>
          <pc:docMk/>
          <pc:sldMk cId="0" sldId="314"/>
        </pc:sldMkLst>
        <pc:spChg chg="mod">
          <ac:chgData name="" userId="" providerId="" clId="Web-{74ED1B6B-8EBA-4F5E-B63A-29E0134663FF}" dt="2019-11-04T18:35:33.136" v="87" actId="14100"/>
          <ac:spMkLst>
            <pc:docMk/>
            <pc:sldMk cId="0" sldId="314"/>
            <ac:spMk id="2" creationId="{00000000-0000-0000-0000-000000000000}"/>
          </ac:spMkLst>
        </pc:spChg>
      </pc:sldChg>
      <pc:sldChg chg="modSp">
        <pc:chgData name="" userId="" providerId="" clId="Web-{74ED1B6B-8EBA-4F5E-B63A-29E0134663FF}" dt="2019-11-04T18:34:36.105" v="83" actId="20577"/>
        <pc:sldMkLst>
          <pc:docMk/>
          <pc:sldMk cId="0" sldId="328"/>
        </pc:sldMkLst>
        <pc:spChg chg="mod">
          <ac:chgData name="" userId="" providerId="" clId="Web-{74ED1B6B-8EBA-4F5E-B63A-29E0134663FF}" dt="2019-11-04T18:34:36.105" v="83" actId="20577"/>
          <ac:spMkLst>
            <pc:docMk/>
            <pc:sldMk cId="0" sldId="328"/>
            <ac:spMk id="2" creationId="{00000000-0000-0000-0000-000000000000}"/>
          </ac:spMkLst>
        </pc:spChg>
      </pc:sldChg>
      <pc:sldChg chg="modSp">
        <pc:chgData name="" userId="" providerId="" clId="Web-{74ED1B6B-8EBA-4F5E-B63A-29E0134663FF}" dt="2019-11-04T18:34:59.309" v="84" actId="20577"/>
        <pc:sldMkLst>
          <pc:docMk/>
          <pc:sldMk cId="0" sldId="334"/>
        </pc:sldMkLst>
        <pc:spChg chg="mod">
          <ac:chgData name="" userId="" providerId="" clId="Web-{74ED1B6B-8EBA-4F5E-B63A-29E0134663FF}" dt="2019-11-04T18:34:59.309" v="84" actId="20577"/>
          <ac:spMkLst>
            <pc:docMk/>
            <pc:sldMk cId="0" sldId="334"/>
            <ac:spMk id="2" creationId="{00000000-0000-0000-0000-000000000000}"/>
          </ac:spMkLst>
        </pc:spChg>
      </pc:sldChg>
      <pc:sldChg chg="modSp">
        <pc:chgData name="" userId="" providerId="" clId="Web-{74ED1B6B-8EBA-4F5E-B63A-29E0134663FF}" dt="2019-11-04T18:15:45.330" v="11" actId="20577"/>
        <pc:sldMkLst>
          <pc:docMk/>
          <pc:sldMk cId="476064310" sldId="338"/>
        </pc:sldMkLst>
        <pc:spChg chg="mod">
          <ac:chgData name="" userId="" providerId="" clId="Web-{74ED1B6B-8EBA-4F5E-B63A-29E0134663FF}" dt="2019-11-04T18:15:45.330" v="11" actId="20577"/>
          <ac:spMkLst>
            <pc:docMk/>
            <pc:sldMk cId="476064310" sldId="338"/>
            <ac:spMk id="3" creationId="{00000000-0000-0000-0000-000000000000}"/>
          </ac:spMkLst>
        </pc:spChg>
      </pc:sldChg>
      <pc:sldChg chg="modSp add replId">
        <pc:chgData name="" userId="" providerId="" clId="Web-{74ED1B6B-8EBA-4F5E-B63A-29E0134663FF}" dt="2019-11-04T18:18:16.205" v="25" actId="20577"/>
        <pc:sldMkLst>
          <pc:docMk/>
          <pc:sldMk cId="1605541102" sldId="339"/>
        </pc:sldMkLst>
        <pc:spChg chg="mod">
          <ac:chgData name="" userId="" providerId="" clId="Web-{74ED1B6B-8EBA-4F5E-B63A-29E0134663FF}" dt="2019-11-04T18:18:16.205" v="25" actId="20577"/>
          <ac:spMkLst>
            <pc:docMk/>
            <pc:sldMk cId="1605541102" sldId="339"/>
            <ac:spMk id="3" creationId="{00000000-0000-0000-0000-000000000000}"/>
          </ac:spMkLst>
        </pc:spChg>
        <pc:spChg chg="mod">
          <ac:chgData name="" userId="" providerId="" clId="Web-{74ED1B6B-8EBA-4F5E-B63A-29E0134663FF}" dt="2019-11-04T18:18:01.033" v="24" actId="20577"/>
          <ac:spMkLst>
            <pc:docMk/>
            <pc:sldMk cId="1605541102" sldId="339"/>
            <ac:spMk id="14338" creationId="{00000000-0000-0000-0000-000000000000}"/>
          </ac:spMkLst>
        </pc:spChg>
      </pc:sldChg>
      <pc:sldChg chg="modSp add replId">
        <pc:chgData name="" userId="" providerId="" clId="Web-{74ED1B6B-8EBA-4F5E-B63A-29E0134663FF}" dt="2019-11-04T18:49:18.585" v="108" actId="20577"/>
        <pc:sldMkLst>
          <pc:docMk/>
          <pc:sldMk cId="3441877951" sldId="340"/>
        </pc:sldMkLst>
        <pc:spChg chg="mod">
          <ac:chgData name="" userId="" providerId="" clId="Web-{74ED1B6B-8EBA-4F5E-B63A-29E0134663FF}" dt="2019-11-04T18:49:18.585" v="108" actId="20577"/>
          <ac:spMkLst>
            <pc:docMk/>
            <pc:sldMk cId="3441877951" sldId="340"/>
            <ac:spMk id="3" creationId="{00000000-0000-0000-0000-000000000000}"/>
          </ac:spMkLst>
        </pc:spChg>
        <pc:spChg chg="mod">
          <ac:chgData name="" userId="" providerId="" clId="Web-{74ED1B6B-8EBA-4F5E-B63A-29E0134663FF}" dt="2019-11-04T18:19:18.813" v="32" actId="20577"/>
          <ac:spMkLst>
            <pc:docMk/>
            <pc:sldMk cId="3441877951" sldId="340"/>
            <ac:spMk id="14338" creationId="{00000000-0000-0000-0000-000000000000}"/>
          </ac:spMkLst>
        </pc:spChg>
      </pc:sldChg>
      <pc:sldChg chg="modSp add ord replId">
        <pc:chgData name="" userId="" providerId="" clId="Web-{74ED1B6B-8EBA-4F5E-B63A-29E0134663FF}" dt="2019-11-04T18:52:50.865" v="115" actId="20577"/>
        <pc:sldMkLst>
          <pc:docMk/>
          <pc:sldMk cId="1552024984" sldId="341"/>
        </pc:sldMkLst>
        <pc:spChg chg="mod">
          <ac:chgData name="" userId="" providerId="" clId="Web-{74ED1B6B-8EBA-4F5E-B63A-29E0134663FF}" dt="2019-11-04T18:52:50.865" v="115" actId="20577"/>
          <ac:spMkLst>
            <pc:docMk/>
            <pc:sldMk cId="1552024984" sldId="341"/>
            <ac:spMk id="3" creationId="{00000000-0000-0000-0000-000000000000}"/>
          </ac:spMkLst>
        </pc:spChg>
        <pc:spChg chg="mod">
          <ac:chgData name="" userId="" providerId="" clId="Web-{74ED1B6B-8EBA-4F5E-B63A-29E0134663FF}" dt="2019-11-04T18:20:56.485" v="39" actId="20577"/>
          <ac:spMkLst>
            <pc:docMk/>
            <pc:sldMk cId="1552024984" sldId="341"/>
            <ac:spMk id="1433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101FD-3A44-4A3D-8E5E-ABEF6AAA63AD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DF34C-D9F6-468D-933B-10DC0950006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7133-AB28-42FA-B9F8-37696E15E6FB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F786B-2BF4-45DA-A2AC-F7DF505B41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682D-1A61-4FFA-9428-7E3B240B37D7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F6FB1-3926-4509-AC4C-BC45F0B1D3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25BB7-60F4-43AA-BA8F-38505572CE31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BC3DE-4BD3-4A9E-BD59-AD1CB40A4D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0ED4C-1FAF-4544-B314-F31B28772E82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716C6-98D3-4314-B6D1-43D43E0AB5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D93E4-E51C-41F7-AFE9-637FDA663322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F361-277A-4096-90E0-07016717E7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2C2F9-F75C-4B82-93EE-7577BEAE9773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EF8F7-8890-4852-938B-029DA65948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0001-2B62-4A92-9590-1BE90C386518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33568-E8F1-4300-8D30-0A51756A61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EE783-4BF4-4F95-A015-9F7CE71761C4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85B79-8FFF-4A5D-B759-EE9CD4C668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787E-C365-4FAF-91B7-26D386E41EEF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D0B2F-3028-4B7F-BAA7-5892BA95EF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33307-3BF5-4125-B63A-83EB7DD71C17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E9E4F-71A2-4948-9917-4FCEF38C7D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4B2AB9-B969-41B4-9135-BE879FFDC7DE}" type="datetimeFigureOut">
              <a:rPr lang="pt-BR"/>
              <a:pPr>
                <a:defRPr/>
              </a:pPr>
              <a:t>04/11/2019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FC1ACD-9DB7-41BE-BB64-572C05E05C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roups/216607311811765/events/" TargetMode="External"/><Relationship Id="rId2" Type="http://schemas.openxmlformats.org/officeDocument/2006/relationships/hyperlink" Target="http://www.ilanet.com.br/cgi-local/portal/bin/view/Ilanet/CurriculoGregorioBittarIvanoff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lanet.com.br/portal/pub/Ilanet/AmbienteCorporativo/vantagens-sl.pdf" TargetMode="External"/><Relationship Id="rId13" Type="http://schemas.openxmlformats.org/officeDocument/2006/relationships/hyperlink" Target="https://www1.folha.uol.com.br/mundo/2019/10/boeing-vive-pior-crise-e-retorno-do-737-max-e-incerto-um-ano-apos-queda.shtml" TargetMode="External"/><Relationship Id="rId3" Type="http://schemas.openxmlformats.org/officeDocument/2006/relationships/hyperlink" Target="http://www.pearson.com.br/acontece.asp?id_p=0&amp;pag_id=49&amp;acao_id=25&amp;area_pai=40" TargetMode="External"/><Relationship Id="rId7" Type="http://schemas.openxmlformats.org/officeDocument/2006/relationships/hyperlink" Target="http://www.ilanet.com.br/cgi-local/portal/bin/view/Persona/PUCSPMBIS" TargetMode="External"/><Relationship Id="rId12" Type="http://schemas.openxmlformats.org/officeDocument/2006/relationships/hyperlink" Target="http://www.ilanet.com.br/cgi-local/portal/bin/view/Ilanet/737Max" TargetMode="External"/><Relationship Id="rId2" Type="http://schemas.openxmlformats.org/officeDocument/2006/relationships/hyperlink" Target="https://stackoverflow.com/questions/4818112/best-aphorisms-in-computer-sci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lanet.com.br/cgi-local/portal/bin/view/Agora/GeraldoCoen" TargetMode="External"/><Relationship Id="rId11" Type="http://schemas.openxmlformats.org/officeDocument/2006/relationships/hyperlink" Target="https://en.wikipedia.org/wiki/Hickam%27s_dictum" TargetMode="External"/><Relationship Id="rId5" Type="http://schemas.openxmlformats.org/officeDocument/2006/relationships/hyperlink" Target="http://www.ilanet.com.br/cgi-local/portal/bin/view/Ilanet/CurriculoNelsonCorreaDeToledoFerraz" TargetMode="External"/><Relationship Id="rId15" Type="http://schemas.openxmlformats.org/officeDocument/2006/relationships/hyperlink" Target="https://en.wikipedia.org/wiki/Problem_domain" TargetMode="External"/><Relationship Id="rId10" Type="http://schemas.openxmlformats.org/officeDocument/2006/relationships/hyperlink" Target="http://adam.cc.gatech.edu/wp-content/uploads/2010/07/challenge-avoider-meaningfulplay.pdf" TargetMode="External"/><Relationship Id="rId4" Type="http://schemas.openxmlformats.org/officeDocument/2006/relationships/hyperlink" Target="https://en.wikipedia.org/wiki/Conceptual_model_%28computer_science%29" TargetMode="External"/><Relationship Id="rId9" Type="http://schemas.openxmlformats.org/officeDocument/2006/relationships/hyperlink" Target="http://www.moderntimesworkplace.com/good_reading/GRLearn/Hybrid.Product.Customer.Org.pdf" TargetMode="External"/><Relationship Id="rId14" Type="http://schemas.openxmlformats.org/officeDocument/2006/relationships/hyperlink" Target="http://www1.folha.uol.com.br/tec/2013/05/1280744-brasileiros-ganham-fama-ruim-praticando-assalto-e-arrastao-em-jogos-on-line.s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t.wikipedia.org/wiki/Instru%C3%A7%C3%A3o_(inform%C3%A1tica)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1.folha.uol.com.br/tec/2013/05/1280749-barbarie-nos-games-on-line-tem-solucao-diz-pesquisador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214282" y="2732251"/>
            <a:ext cx="8715436" cy="2134590"/>
          </a:xfrm>
        </p:spPr>
        <p:txBody>
          <a:bodyPr/>
          <a:lstStyle/>
          <a:p>
            <a:pPr algn="l"/>
            <a:r>
              <a:rPr lang="pt-BR" sz="2000" dirty="0">
                <a:ea typeface="+mj-lt"/>
                <a:cs typeface="+mj-lt"/>
                <a:hlinkClick r:id="rId2"/>
              </a:rPr>
              <a:t>Ivanoff, Gregorio Bittar</a:t>
            </a:r>
            <a:r>
              <a:rPr lang="pt-BR" sz="2000" dirty="0">
                <a:ea typeface="+mj-lt"/>
                <a:cs typeface="+mj-lt"/>
              </a:rPr>
              <a:t>. Por que só analisamos o software em profundidade quando as falhas acontecem? / </a:t>
            </a:r>
            <a:r>
              <a:rPr lang="pt-BR" sz="2000" dirty="0" err="1">
                <a:ea typeface="+mj-lt"/>
                <a:cs typeface="+mj-lt"/>
              </a:rPr>
              <a:t>Why</a:t>
            </a:r>
            <a:r>
              <a:rPr lang="pt-BR" sz="2000" dirty="0">
                <a:ea typeface="+mj-lt"/>
                <a:cs typeface="+mj-lt"/>
              </a:rPr>
              <a:t> do </a:t>
            </a:r>
            <a:r>
              <a:rPr lang="pt-BR" sz="2000" dirty="0" err="1">
                <a:ea typeface="+mj-lt"/>
                <a:cs typeface="+mj-lt"/>
              </a:rPr>
              <a:t>we</a:t>
            </a:r>
            <a:r>
              <a:rPr lang="pt-BR" sz="2000" dirty="0">
                <a:ea typeface="+mj-lt"/>
                <a:cs typeface="+mj-lt"/>
              </a:rPr>
              <a:t> </a:t>
            </a:r>
            <a:r>
              <a:rPr lang="pt-BR" sz="2000" dirty="0" err="1">
                <a:ea typeface="+mj-lt"/>
                <a:cs typeface="+mj-lt"/>
              </a:rPr>
              <a:t>only</a:t>
            </a:r>
            <a:r>
              <a:rPr lang="pt-BR" sz="2000" dirty="0">
                <a:ea typeface="+mj-lt"/>
                <a:cs typeface="+mj-lt"/>
              </a:rPr>
              <a:t> </a:t>
            </a:r>
            <a:r>
              <a:rPr lang="pt-BR" sz="2000" dirty="0" err="1">
                <a:ea typeface="+mj-lt"/>
                <a:cs typeface="+mj-lt"/>
              </a:rPr>
              <a:t>analyze</a:t>
            </a:r>
            <a:r>
              <a:rPr lang="pt-BR" sz="2000" dirty="0">
                <a:ea typeface="+mj-lt"/>
                <a:cs typeface="+mj-lt"/>
              </a:rPr>
              <a:t> software in </a:t>
            </a:r>
            <a:r>
              <a:rPr lang="pt-BR" sz="2000" dirty="0" err="1">
                <a:ea typeface="+mj-lt"/>
                <a:cs typeface="+mj-lt"/>
              </a:rPr>
              <a:t>depth</a:t>
            </a:r>
            <a:r>
              <a:rPr lang="pt-BR" sz="2000" dirty="0">
                <a:ea typeface="+mj-lt"/>
                <a:cs typeface="+mj-lt"/>
              </a:rPr>
              <a:t> </a:t>
            </a:r>
            <a:r>
              <a:rPr lang="pt-BR" sz="2000" dirty="0" err="1">
                <a:ea typeface="+mj-lt"/>
                <a:cs typeface="+mj-lt"/>
              </a:rPr>
              <a:t>when</a:t>
            </a:r>
            <a:r>
              <a:rPr lang="pt-BR" sz="2000" dirty="0">
                <a:ea typeface="+mj-lt"/>
                <a:cs typeface="+mj-lt"/>
              </a:rPr>
              <a:t> </a:t>
            </a:r>
            <a:r>
              <a:rPr lang="pt-BR" sz="2000" dirty="0" err="1">
                <a:ea typeface="+mj-lt"/>
                <a:cs typeface="+mj-lt"/>
              </a:rPr>
              <a:t>failures</a:t>
            </a:r>
            <a:r>
              <a:rPr lang="pt-BR" sz="2000" dirty="0">
                <a:ea typeface="+mj-lt"/>
                <a:cs typeface="+mj-lt"/>
              </a:rPr>
              <a:t> </a:t>
            </a:r>
            <a:r>
              <a:rPr lang="pt-BR" sz="2000" dirty="0" err="1">
                <a:ea typeface="+mj-lt"/>
                <a:cs typeface="+mj-lt"/>
              </a:rPr>
              <a:t>occur</a:t>
            </a:r>
            <a:r>
              <a:rPr lang="pt-BR" sz="2000" dirty="0">
                <a:ea typeface="+mj-lt"/>
                <a:cs typeface="+mj-lt"/>
              </a:rPr>
              <a:t>? Grupo de Estudos em Modelagem de Software, Encontro GEMS 371, 5 nov. 2019. Disponível em &lt; </a:t>
            </a:r>
            <a:r>
              <a:rPr lang="pt-BR" sz="2000" dirty="0">
                <a:ea typeface="+mj-lt"/>
                <a:cs typeface="+mj-lt"/>
                <a:hlinkClick r:id="rId3"/>
              </a:rPr>
              <a:t>https://www.facebook.com/groups/216607311811765/events/</a:t>
            </a:r>
            <a:r>
              <a:rPr lang="pt-BR" sz="2000" dirty="0">
                <a:ea typeface="+mj-lt"/>
                <a:cs typeface="+mj-lt"/>
              </a:rPr>
              <a:t> &gt;. Acesso em 1 nov. 2019. </a:t>
            </a:r>
            <a:r>
              <a:rPr lang="pt-BR" sz="2000" dirty="0">
                <a:solidFill>
                  <a:srgbClr val="0070C0"/>
                </a:solidFill>
              </a:rPr>
              <a:t> </a:t>
            </a:r>
            <a:endParaRPr lang="pt-BR" sz="2000" dirty="0">
              <a:cs typeface="Calibri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251520" y="332656"/>
            <a:ext cx="8715436" cy="1486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pt-BR" sz="3200" b="1" dirty="0">
                <a:latin typeface="+mj-lt"/>
                <a:ea typeface="+mj-ea"/>
                <a:cs typeface="+mj-cs"/>
              </a:rPr>
              <a:t>Processos computacionais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br>
              <a:rPr kumimoji="0" lang="pt-BR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pt-BR" sz="3200" b="1" dirty="0">
                <a:latin typeface="+mj-lt"/>
                <a:ea typeface="+mj-ea"/>
                <a:cs typeface="+mj-cs"/>
              </a:rPr>
              <a:t>Formalismo em desenvolvimento </a:t>
            </a:r>
            <a:endParaRPr lang="pt-BR" sz="3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+mj-lt"/>
              <a:ea typeface="+mj-ea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dirty="0"/>
              <a:t>Especialistas em domínio</a:t>
            </a:r>
            <a:endParaRPr lang="pt-BR" b="1" dirty="0">
              <a:cs typeface="Calibri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01428"/>
            <a:ext cx="8229600" cy="4926341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"[...] O </a:t>
            </a:r>
            <a:r>
              <a:rPr lang="pt-BR" dirty="0">
                <a:solidFill>
                  <a:srgbClr val="C00000"/>
                </a:solidFill>
                <a:ea typeface="+mn-lt"/>
                <a:cs typeface="+mn-lt"/>
              </a:rPr>
              <a:t>objetivo de um modelo conceitual é expressar o significado</a:t>
            </a:r>
            <a:r>
              <a:rPr lang="pt-BR" dirty="0">
                <a:ea typeface="+mn-lt"/>
                <a:cs typeface="+mn-lt"/>
              </a:rPr>
              <a:t> de termos e conceitos usados por especialistas em domínio para discutir o problema e encontrar os relacionamentos corretos entre diferentes conceitos. O modelo conceitual tenta esclarecer o significado de vários termos, geralmente ambíguos, e garantir que problemas com diferentes interpretações dos termos e conceitos não possam ocorrer. Tais interpretações divergentes podem facilmente causar confusão entre as partes interessadas, especialmente os responsáveis por projetar e implementar uma solução, em que o modelo conceitual fornece um artefato essencial de entendimento e clareza de negócios." [...]. (Wikipedia). </a:t>
            </a: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5541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dirty="0"/>
              <a:t>Processo computacional</a:t>
            </a:r>
            <a:endParaRPr lang="pt-BR" b="1" dirty="0">
              <a:cs typeface="Calibri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01428"/>
            <a:ext cx="8229600" cy="4926341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"[...] Um novo relatório, produzido pela FAA, Nasa e outros nove reguladores internacionais e divulgado no início de outubro, concluiu que enquanto a agência americana foi informada sobre o software, 'a informação e as discussões a respeito do MCAS foram tão fragmentadas e entregues a grupos desconexos' que 'foi difícil reconhecer os impactos e implicações desse sistema'. </a:t>
            </a:r>
            <a:endParaRPr lang="pt-BR">
              <a:cs typeface="Calibri"/>
            </a:endParaRPr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Se a FAA estivesse ciente de todos os detalhes, diz o documento, a agência provavelmente teria requisitado análises adicionais sobre o sistema, que poderiam ter identificado suas falhas. [...]." (Magalhães, 2019). </a:t>
            </a:r>
            <a:endParaRPr lang="pt-BR">
              <a:cs typeface="Calibri"/>
            </a:endParaRPr>
          </a:p>
          <a:p>
            <a:pPr marL="0" indent="0">
              <a:buNone/>
              <a:defRPr/>
            </a:pPr>
            <a:endParaRPr lang="pt-B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1877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84046"/>
          </a:xfrm>
        </p:spPr>
        <p:txBody>
          <a:bodyPr/>
          <a:lstStyle/>
          <a:p>
            <a:pPr algn="l"/>
            <a:r>
              <a:rPr lang="pt-BR" sz="4000" dirty="0"/>
              <a:t>Para Instituições de Ensino</a:t>
            </a:r>
            <a:endParaRPr lang="pt-BR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468313" y="1285860"/>
            <a:ext cx="8435975" cy="5053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Tx/>
              <a:buSzTx/>
              <a:buFont typeface="Arial" pitchFamily="2" charset="2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estratégias para a integração de produtos e serviços em soluções</a:t>
            </a:r>
            <a:endParaRPr lang="pt-BR"/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dificuldades na transição de ofertas de produtos </a:t>
            </a:r>
            <a:r>
              <a:rPr kumimoji="0" lang="pt-BR" sz="2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stand-</a:t>
            </a:r>
            <a:r>
              <a:rPr kumimoji="0" lang="pt-BR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alone</a:t>
            </a: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 para soluções</a:t>
            </a:r>
            <a:endParaRPr lang="pt-BR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necessidade de criar uma unidade ou unidades centradas no cliente e de integrar essa(s) unidade(s) na organização existente;</a:t>
            </a:r>
            <a:endParaRPr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5000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pt-B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cs typeface="Calibri"/>
              </a:rPr>
              <a:t>a tarefa da liderança é criar processos de gestão para gerir o conflito resultante inevitável (GALBRAITH, J.R., 2002).</a:t>
            </a:r>
            <a:endParaRPr lang="pt-BR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pt-BR" dirty="0"/>
              <a:t>Bibliografia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1479" y="1046233"/>
            <a:ext cx="8566579" cy="5572978"/>
          </a:xfrm>
        </p:spPr>
        <p:txBody>
          <a:bodyPr rtlCol="0">
            <a:normAutofit fontScale="40000" lnSpcReduction="20000"/>
          </a:bodyPr>
          <a:lstStyle/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Best </a:t>
            </a:r>
            <a:r>
              <a:rPr lang="pt-BR" dirty="0" err="1">
                <a:ea typeface="+mn-lt"/>
                <a:cs typeface="+mn-lt"/>
              </a:rPr>
              <a:t>Aphorisms</a:t>
            </a:r>
            <a:r>
              <a:rPr lang="pt-BR" dirty="0">
                <a:ea typeface="+mn-lt"/>
                <a:cs typeface="+mn-lt"/>
              </a:rPr>
              <a:t> in Computer Science [</a:t>
            </a:r>
            <a:r>
              <a:rPr lang="pt-BR" dirty="0" err="1">
                <a:ea typeface="+mn-lt"/>
                <a:cs typeface="+mn-lt"/>
              </a:rPr>
              <a:t>closed</a:t>
            </a:r>
            <a:r>
              <a:rPr lang="pt-BR" dirty="0">
                <a:ea typeface="+mn-lt"/>
                <a:cs typeface="+mn-lt"/>
              </a:rPr>
              <a:t>]. </a:t>
            </a:r>
            <a:r>
              <a:rPr lang="pt-BR" dirty="0" err="1">
                <a:ea typeface="+mn-lt"/>
                <a:cs typeface="+mn-lt"/>
              </a:rPr>
              <a:t>Available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from</a:t>
            </a:r>
            <a:r>
              <a:rPr lang="pt-BR" dirty="0">
                <a:ea typeface="+mn-lt"/>
                <a:cs typeface="+mn-lt"/>
              </a:rPr>
              <a:t> &lt; </a:t>
            </a:r>
            <a:r>
              <a:rPr lang="pt-BR" dirty="0">
                <a:ea typeface="+mn-lt"/>
                <a:cs typeface="+mn-lt"/>
                <a:hlinkClick r:id="rId2"/>
              </a:rPr>
              <a:t>https://stackoverflow.com/questions/4818112/best-aphorisms-in-computer-science</a:t>
            </a:r>
            <a:r>
              <a:rPr lang="pt-BR" dirty="0">
                <a:ea typeface="+mn-lt"/>
                <a:cs typeface="+mn-lt"/>
              </a:rPr>
              <a:t> &gt;. </a:t>
            </a:r>
            <a:r>
              <a:rPr lang="pt-BR" dirty="0" err="1">
                <a:ea typeface="+mn-lt"/>
                <a:cs typeface="+mn-lt"/>
              </a:rPr>
              <a:t>access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on</a:t>
            </a:r>
            <a:r>
              <a:rPr lang="pt-BR" dirty="0">
                <a:ea typeface="+mn-lt"/>
                <a:cs typeface="+mn-lt"/>
              </a:rPr>
              <a:t> 5 </a:t>
            </a:r>
            <a:r>
              <a:rPr lang="pt-BR" dirty="0" err="1">
                <a:ea typeface="+mn-lt"/>
                <a:cs typeface="+mn-lt"/>
              </a:rPr>
              <a:t>November</a:t>
            </a:r>
            <a:r>
              <a:rPr lang="pt-BR" dirty="0">
                <a:ea typeface="+mn-lt"/>
                <a:cs typeface="+mn-lt"/>
              </a:rPr>
              <a:t> 2019.</a:t>
            </a:r>
            <a:endParaRPr lang="pt-BR" dirty="0"/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CARVALHO, F.C.A.; IVANOFF, G.B. Tecnologias que educam: Ensinar e aprender com tecnologias de informação e comunicação. São Paulo: Pearson Prentice Hall, 2010. Disponível em &lt; </a:t>
            </a:r>
            <a:r>
              <a:rPr lang="pt-BR" dirty="0">
                <a:ea typeface="+mn-lt"/>
                <a:cs typeface="+mn-lt"/>
                <a:hlinkClick r:id="rId3"/>
              </a:rPr>
              <a:t>http://www.pearson.com.br/acontece.asp?id_p=0&amp;pag_id=49&amp;acao_id=25&amp;area_pai=40</a:t>
            </a:r>
            <a:r>
              <a:rPr lang="pt-BR" dirty="0">
                <a:ea typeface="+mn-lt"/>
                <a:cs typeface="+mn-lt"/>
              </a:rPr>
              <a:t> &gt;. Acesso em 10 out. 2009. </a:t>
            </a:r>
            <a:endParaRPr lang="pt-BR">
              <a:cs typeface="Calibri"/>
            </a:endParaRPr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Conceptual </a:t>
            </a:r>
            <a:r>
              <a:rPr lang="pt-BR" dirty="0" err="1">
                <a:ea typeface="+mn-lt"/>
                <a:cs typeface="+mn-lt"/>
              </a:rPr>
              <a:t>model</a:t>
            </a:r>
            <a:r>
              <a:rPr lang="pt-BR" dirty="0">
                <a:ea typeface="+mn-lt"/>
                <a:cs typeface="+mn-lt"/>
              </a:rPr>
              <a:t> (</a:t>
            </a:r>
            <a:r>
              <a:rPr lang="pt-BR" dirty="0" err="1">
                <a:ea typeface="+mn-lt"/>
                <a:cs typeface="+mn-lt"/>
              </a:rPr>
              <a:t>computer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science</a:t>
            </a:r>
            <a:r>
              <a:rPr lang="pt-BR" dirty="0">
                <a:ea typeface="+mn-lt"/>
                <a:cs typeface="+mn-lt"/>
              </a:rPr>
              <a:t>). </a:t>
            </a:r>
            <a:r>
              <a:rPr lang="pt-BR" dirty="0" err="1">
                <a:ea typeface="+mn-lt"/>
                <a:cs typeface="+mn-lt"/>
              </a:rPr>
              <a:t>Available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from</a:t>
            </a:r>
            <a:r>
              <a:rPr lang="pt-BR" dirty="0">
                <a:ea typeface="+mn-lt"/>
                <a:cs typeface="+mn-lt"/>
              </a:rPr>
              <a:t> &lt; </a:t>
            </a:r>
            <a:r>
              <a:rPr lang="pt-BR" dirty="0">
                <a:ea typeface="+mn-lt"/>
                <a:cs typeface="+mn-lt"/>
                <a:hlinkClick r:id="rId4"/>
              </a:rPr>
              <a:t>https://en.wikipedia.org/wiki/Conceptual_model_%28computer_science%29</a:t>
            </a:r>
            <a:r>
              <a:rPr lang="pt-BR" dirty="0">
                <a:ea typeface="+mn-lt"/>
                <a:cs typeface="+mn-lt"/>
              </a:rPr>
              <a:t> &gt;. </a:t>
            </a:r>
            <a:r>
              <a:rPr lang="pt-BR" dirty="0" err="1">
                <a:ea typeface="+mn-lt"/>
                <a:cs typeface="+mn-lt"/>
              </a:rPr>
              <a:t>access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on</a:t>
            </a:r>
            <a:r>
              <a:rPr lang="pt-BR" dirty="0">
                <a:ea typeface="+mn-lt"/>
                <a:cs typeface="+mn-lt"/>
              </a:rPr>
              <a:t> 1 </a:t>
            </a:r>
            <a:r>
              <a:rPr lang="pt-BR" dirty="0" err="1">
                <a:ea typeface="+mn-lt"/>
                <a:cs typeface="+mn-lt"/>
              </a:rPr>
              <a:t>November</a:t>
            </a:r>
            <a:r>
              <a:rPr lang="pt-BR" dirty="0">
                <a:ea typeface="+mn-lt"/>
                <a:cs typeface="+mn-lt"/>
              </a:rPr>
              <a:t> 2019.</a:t>
            </a:r>
            <a:endParaRPr lang="pt-BR">
              <a:cs typeface="Calibri"/>
            </a:endParaRPr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  <a:hlinkClick r:id="rId5"/>
              </a:rPr>
              <a:t>Ferraz, Nelson Corrêa de Toledo</a:t>
            </a:r>
            <a:r>
              <a:rPr lang="pt-BR" dirty="0">
                <a:ea typeface="+mn-lt"/>
                <a:cs typeface="+mn-lt"/>
              </a:rPr>
              <a:t>. Vantagens Estratégicas do Software Livre para o Ambiente Corporativo. Monografia. Orientador: </a:t>
            </a:r>
            <a:r>
              <a:rPr lang="pt-BR" dirty="0">
                <a:ea typeface="+mn-lt"/>
                <a:cs typeface="+mn-lt"/>
                <a:hlinkClick r:id="rId6"/>
              </a:rPr>
              <a:t>Geraldo Coen</a:t>
            </a:r>
            <a:r>
              <a:rPr lang="pt-BR" dirty="0">
                <a:ea typeface="+mn-lt"/>
                <a:cs typeface="+mn-lt"/>
              </a:rPr>
              <a:t>. </a:t>
            </a:r>
            <a:r>
              <a:rPr lang="pt-BR" dirty="0">
                <a:ea typeface="+mn-lt"/>
                <a:cs typeface="+mn-lt"/>
                <a:hlinkClick r:id="rId7"/>
              </a:rPr>
              <a:t>PUC-SP MBIS</a:t>
            </a:r>
            <a:r>
              <a:rPr lang="pt-BR" dirty="0">
                <a:ea typeface="+mn-lt"/>
                <a:cs typeface="+mn-lt"/>
              </a:rPr>
              <a:t>. Disponível em &lt; </a:t>
            </a:r>
            <a:r>
              <a:rPr lang="pt-BR" dirty="0">
                <a:ea typeface="+mn-lt"/>
                <a:cs typeface="+mn-lt"/>
                <a:hlinkClick r:id="rId8"/>
              </a:rPr>
              <a:t>http://www.ilanet.com.br/portal/pub/Ilanet/AmbienteCorporativo/vantagens-sl.pdf</a:t>
            </a:r>
            <a:r>
              <a:rPr lang="pt-BR" dirty="0">
                <a:ea typeface="+mn-lt"/>
                <a:cs typeface="+mn-lt"/>
              </a:rPr>
              <a:t> &gt;. Acesso em 5 nov. 2019. </a:t>
            </a:r>
            <a:endParaRPr lang="pt-BR"/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GALBRAITH, Jay R. </a:t>
            </a:r>
            <a:r>
              <a:rPr lang="pt-BR" dirty="0" err="1">
                <a:ea typeface="+mn-lt"/>
                <a:cs typeface="+mn-lt"/>
              </a:rPr>
              <a:t>Organizing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to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Deliver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Solutions</a:t>
            </a:r>
            <a:r>
              <a:rPr lang="pt-BR" dirty="0">
                <a:ea typeface="+mn-lt"/>
                <a:cs typeface="+mn-lt"/>
              </a:rPr>
              <a:t>. Center for </a:t>
            </a:r>
            <a:r>
              <a:rPr lang="pt-BR" dirty="0" err="1">
                <a:ea typeface="+mn-lt"/>
                <a:cs typeface="+mn-lt"/>
              </a:rPr>
              <a:t>Effective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Organizations</a:t>
            </a:r>
            <a:r>
              <a:rPr lang="pt-BR" dirty="0">
                <a:ea typeface="+mn-lt"/>
                <a:cs typeface="+mn-lt"/>
              </a:rPr>
              <a:t>, </a:t>
            </a:r>
            <a:r>
              <a:rPr lang="pt-BR" i="1" dirty="0" err="1">
                <a:ea typeface="+mn-lt"/>
                <a:cs typeface="+mn-lt"/>
              </a:rPr>
              <a:t>Organizational</a:t>
            </a:r>
            <a:r>
              <a:rPr lang="pt-BR" i="1" dirty="0">
                <a:ea typeface="+mn-lt"/>
                <a:cs typeface="+mn-lt"/>
              </a:rPr>
              <a:t> Dynamics</a:t>
            </a:r>
            <a:r>
              <a:rPr lang="pt-BR" dirty="0">
                <a:ea typeface="+mn-lt"/>
                <a:cs typeface="+mn-lt"/>
              </a:rPr>
              <a:t>, Marshall </a:t>
            </a:r>
            <a:r>
              <a:rPr lang="pt-BR" dirty="0" err="1">
                <a:ea typeface="+mn-lt"/>
                <a:cs typeface="+mn-lt"/>
              </a:rPr>
              <a:t>School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of</a:t>
            </a:r>
            <a:r>
              <a:rPr lang="pt-BR" dirty="0">
                <a:ea typeface="+mn-lt"/>
                <a:cs typeface="+mn-lt"/>
              </a:rPr>
              <a:t> Business, </a:t>
            </a:r>
            <a:r>
              <a:rPr lang="pt-BR" dirty="0" err="1">
                <a:ea typeface="+mn-lt"/>
                <a:cs typeface="+mn-lt"/>
              </a:rPr>
              <a:t>University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of</a:t>
            </a:r>
            <a:r>
              <a:rPr lang="pt-BR" dirty="0">
                <a:ea typeface="+mn-lt"/>
                <a:cs typeface="+mn-lt"/>
              </a:rPr>
              <a:t> Southern California, Los Angeles, CA, May 2002. </a:t>
            </a:r>
            <a:r>
              <a:rPr lang="pt-BR" dirty="0" err="1">
                <a:ea typeface="+mn-lt"/>
                <a:cs typeface="+mn-lt"/>
              </a:rPr>
              <a:t>Available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from</a:t>
            </a:r>
            <a:r>
              <a:rPr lang="pt-BR" dirty="0">
                <a:ea typeface="+mn-lt"/>
                <a:cs typeface="+mn-lt"/>
              </a:rPr>
              <a:t> &lt; </a:t>
            </a:r>
            <a:r>
              <a:rPr lang="pt-BR" dirty="0">
                <a:ea typeface="+mn-lt"/>
                <a:cs typeface="+mn-lt"/>
                <a:hlinkClick r:id="rId9"/>
              </a:rPr>
              <a:t>http://www.moderntimesworkplace.com/good_reading/GRLearn/Hybrid.Product.Customer.Org.pdf</a:t>
            </a:r>
            <a:r>
              <a:rPr lang="pt-BR" dirty="0">
                <a:ea typeface="+mn-lt"/>
                <a:cs typeface="+mn-lt"/>
              </a:rPr>
              <a:t> &gt;. </a:t>
            </a:r>
            <a:r>
              <a:rPr lang="pt-BR" dirty="0" err="1">
                <a:ea typeface="+mn-lt"/>
                <a:cs typeface="+mn-lt"/>
              </a:rPr>
              <a:t>access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on</a:t>
            </a:r>
            <a:r>
              <a:rPr lang="pt-BR" dirty="0">
                <a:ea typeface="+mn-lt"/>
                <a:cs typeface="+mn-lt"/>
              </a:rPr>
              <a:t> 1 August 2010.</a:t>
            </a:r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HEETER, Carrie; MAGERKO, Brian; MEDLER, Ben; FITZGERALD, Joe. Game Design </a:t>
            </a:r>
            <a:r>
              <a:rPr lang="pt-BR" err="1">
                <a:ea typeface="+mn-lt"/>
                <a:cs typeface="+mn-lt"/>
              </a:rPr>
              <a:t>and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the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Challenge-Avoiding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Impression</a:t>
            </a:r>
            <a:r>
              <a:rPr lang="pt-BR" dirty="0">
                <a:ea typeface="+mn-lt"/>
                <a:cs typeface="+mn-lt"/>
              </a:rPr>
              <a:t> Manager Player </a:t>
            </a:r>
            <a:r>
              <a:rPr lang="pt-BR" err="1">
                <a:ea typeface="+mn-lt"/>
                <a:cs typeface="+mn-lt"/>
              </a:rPr>
              <a:t>Type</a:t>
            </a:r>
            <a:r>
              <a:rPr lang="pt-BR" dirty="0">
                <a:ea typeface="+mn-lt"/>
                <a:cs typeface="+mn-lt"/>
              </a:rPr>
              <a:t>, July 12, 2008. </a:t>
            </a:r>
            <a:r>
              <a:rPr lang="pt-BR" err="1">
                <a:ea typeface="+mn-lt"/>
                <a:cs typeface="+mn-lt"/>
              </a:rPr>
              <a:t>Available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from</a:t>
            </a:r>
            <a:r>
              <a:rPr lang="pt-BR" dirty="0">
                <a:ea typeface="+mn-lt"/>
                <a:cs typeface="+mn-lt"/>
              </a:rPr>
              <a:t> &lt; </a:t>
            </a:r>
            <a:r>
              <a:rPr lang="pt-BR" dirty="0">
                <a:ea typeface="+mn-lt"/>
                <a:cs typeface="+mn-lt"/>
                <a:hlinkClick r:id="rId10"/>
              </a:rPr>
              <a:t>http://adam.cc.gatech.edu/wp-content/uploads/2010/07/challenge-avoider-meaningfulplay.pdf</a:t>
            </a:r>
            <a:r>
              <a:rPr lang="pt-BR" dirty="0">
                <a:ea typeface="+mn-lt"/>
                <a:cs typeface="+mn-lt"/>
              </a:rPr>
              <a:t> &gt;. </a:t>
            </a:r>
            <a:r>
              <a:rPr lang="pt-BR" err="1">
                <a:ea typeface="+mn-lt"/>
                <a:cs typeface="+mn-lt"/>
              </a:rPr>
              <a:t>access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on</a:t>
            </a:r>
            <a:r>
              <a:rPr lang="pt-BR" dirty="0">
                <a:ea typeface="+mn-lt"/>
                <a:cs typeface="+mn-lt"/>
              </a:rPr>
              <a:t> 21 July 2013. </a:t>
            </a:r>
            <a:endParaRPr lang="pt-BR">
              <a:cs typeface="Calibri"/>
            </a:endParaRPr>
          </a:p>
          <a:p>
            <a:pPr marL="0" indent="0">
              <a:buNone/>
              <a:defRPr/>
            </a:pPr>
            <a:r>
              <a:rPr lang="pt-BR" err="1">
                <a:ea typeface="+mn-lt"/>
                <a:cs typeface="+mn-lt"/>
              </a:rPr>
              <a:t>Hickam's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dictum</a:t>
            </a:r>
            <a:r>
              <a:rPr lang="pt-BR" dirty="0">
                <a:ea typeface="+mn-lt"/>
                <a:cs typeface="+mn-lt"/>
              </a:rPr>
              <a:t>. </a:t>
            </a:r>
            <a:r>
              <a:rPr lang="pt-BR" err="1">
                <a:ea typeface="+mn-lt"/>
                <a:cs typeface="+mn-lt"/>
              </a:rPr>
              <a:t>Available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from</a:t>
            </a:r>
            <a:r>
              <a:rPr lang="pt-BR" dirty="0">
                <a:ea typeface="+mn-lt"/>
                <a:cs typeface="+mn-lt"/>
              </a:rPr>
              <a:t> &lt; </a:t>
            </a:r>
            <a:r>
              <a:rPr lang="pt-BR" dirty="0">
                <a:ea typeface="+mn-lt"/>
                <a:cs typeface="+mn-lt"/>
                <a:hlinkClick r:id="rId11"/>
              </a:rPr>
              <a:t>https://en.wikipedia.org/wiki/Hickam%27s_dictum</a:t>
            </a:r>
            <a:r>
              <a:rPr lang="pt-BR" dirty="0">
                <a:ea typeface="+mn-lt"/>
                <a:cs typeface="+mn-lt"/>
              </a:rPr>
              <a:t> &gt;. </a:t>
            </a:r>
            <a:r>
              <a:rPr lang="pt-BR" err="1">
                <a:ea typeface="+mn-lt"/>
                <a:cs typeface="+mn-lt"/>
              </a:rPr>
              <a:t>access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on</a:t>
            </a:r>
            <a:r>
              <a:rPr lang="pt-BR" dirty="0">
                <a:ea typeface="+mn-lt"/>
                <a:cs typeface="+mn-lt"/>
              </a:rPr>
              <a:t> 13 July 2016.</a:t>
            </a:r>
            <a:endParaRPr lang="pt-BR" dirty="0"/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Magalhães, Guilherme. Boeing vive pior crise e retorno do </a:t>
            </a:r>
            <a:r>
              <a:rPr lang="pt-BR" dirty="0">
                <a:ea typeface="+mn-lt"/>
                <a:cs typeface="+mn-lt"/>
                <a:hlinkClick r:id="rId12"/>
              </a:rPr>
              <a:t>737 Max</a:t>
            </a:r>
            <a:r>
              <a:rPr lang="pt-BR" dirty="0">
                <a:ea typeface="+mn-lt"/>
                <a:cs typeface="+mn-lt"/>
              </a:rPr>
              <a:t> é incerto um ano após queda: Acidente com o avião na Indonésia matou 189 pessoas; modelo está suspenso desde março, 29.out.2019. Disponível em &lt; </a:t>
            </a:r>
            <a:r>
              <a:rPr lang="pt-BR" dirty="0">
                <a:ea typeface="+mn-lt"/>
                <a:cs typeface="+mn-lt"/>
                <a:hlinkClick r:id="rId13"/>
              </a:rPr>
              <a:t>https://www1.folha.uol.com.br/mundo/2019/10/boeing-vive-pior-crise-e-retorno-do-737-max-e-incerto-um-ano-apos-queda.shtml</a:t>
            </a:r>
            <a:r>
              <a:rPr lang="pt-BR" dirty="0">
                <a:ea typeface="+mn-lt"/>
                <a:cs typeface="+mn-lt"/>
              </a:rPr>
              <a:t> &gt; Acesso em 30 out. 2019. </a:t>
            </a:r>
            <a:endParaRPr lang="pt-BR" dirty="0">
              <a:cs typeface="Calibri"/>
            </a:endParaRPr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MAGGI, B. </a:t>
            </a:r>
            <a:r>
              <a:rPr lang="pt-BR" b="1" dirty="0">
                <a:ea typeface="+mn-lt"/>
                <a:cs typeface="+mn-lt"/>
              </a:rPr>
              <a:t>Do agir organizacional</a:t>
            </a:r>
            <a:r>
              <a:rPr lang="pt-BR" dirty="0">
                <a:ea typeface="+mn-lt"/>
                <a:cs typeface="+mn-lt"/>
              </a:rPr>
              <a:t>: Um ponto de vista sobre o trabalho, o bem-estar, a aprendizagem, São Paulo: Editora Edgard </a:t>
            </a:r>
            <a:r>
              <a:rPr lang="pt-BR" dirty="0" err="1">
                <a:ea typeface="+mn-lt"/>
                <a:cs typeface="+mn-lt"/>
              </a:rPr>
              <a:t>Blücher</a:t>
            </a:r>
            <a:r>
              <a:rPr lang="pt-BR" dirty="0">
                <a:ea typeface="+mn-lt"/>
                <a:cs typeface="+mn-lt"/>
              </a:rPr>
              <a:t>, 2006.</a:t>
            </a:r>
            <a:endParaRPr lang="pt-BR" dirty="0"/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ORRICO, Alexandre. Brasileiros ganham fama ruim praticando assaltos e arrastões em jogos on-line. São Paulo, 20 mai. 2013. Disponível em &lt; </a:t>
            </a:r>
            <a:r>
              <a:rPr lang="pt-BR" dirty="0">
                <a:ea typeface="+mn-lt"/>
                <a:cs typeface="+mn-lt"/>
                <a:hlinkClick r:id="rId14"/>
              </a:rPr>
              <a:t>http://www1.folha.uol.com.br/tec/2013/05/1280744-brasileiros-ganham-fama-ruim-praticando-assalto-e-arrastao-em-jogos-on-line.shtml</a:t>
            </a:r>
            <a:r>
              <a:rPr lang="pt-BR" dirty="0">
                <a:ea typeface="+mn-lt"/>
                <a:cs typeface="+mn-lt"/>
              </a:rPr>
              <a:t> &gt;. Acesso em 20 jul. 2013.</a:t>
            </a:r>
            <a:endParaRPr lang="pt-BR" dirty="0"/>
          </a:p>
          <a:p>
            <a:pPr marL="0" indent="0">
              <a:buNone/>
              <a:defRPr/>
            </a:pPr>
            <a:r>
              <a:rPr lang="pt-BR" err="1">
                <a:ea typeface="+mn-lt"/>
                <a:cs typeface="+mn-lt"/>
              </a:rPr>
              <a:t>Problem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domain</a:t>
            </a:r>
            <a:r>
              <a:rPr lang="pt-BR" dirty="0">
                <a:ea typeface="+mn-lt"/>
                <a:cs typeface="+mn-lt"/>
              </a:rPr>
              <a:t>. </a:t>
            </a:r>
            <a:r>
              <a:rPr lang="pt-BR" err="1">
                <a:ea typeface="+mn-lt"/>
                <a:cs typeface="+mn-lt"/>
              </a:rPr>
              <a:t>Available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from</a:t>
            </a:r>
            <a:r>
              <a:rPr lang="pt-BR" dirty="0">
                <a:ea typeface="+mn-lt"/>
                <a:cs typeface="+mn-lt"/>
              </a:rPr>
              <a:t> &lt; </a:t>
            </a:r>
            <a:r>
              <a:rPr lang="pt-BR" dirty="0">
                <a:ea typeface="+mn-lt"/>
                <a:cs typeface="+mn-lt"/>
                <a:hlinkClick r:id="rId15"/>
              </a:rPr>
              <a:t>https://en.wikipedia.org/wiki/Problem_domain</a:t>
            </a:r>
            <a:r>
              <a:rPr lang="pt-BR" dirty="0">
                <a:ea typeface="+mn-lt"/>
                <a:cs typeface="+mn-lt"/>
              </a:rPr>
              <a:t> &gt;. </a:t>
            </a:r>
            <a:r>
              <a:rPr lang="pt-BR" err="1">
                <a:ea typeface="+mn-lt"/>
                <a:cs typeface="+mn-lt"/>
              </a:rPr>
              <a:t>access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err="1">
                <a:ea typeface="+mn-lt"/>
                <a:cs typeface="+mn-lt"/>
              </a:rPr>
              <a:t>on</a:t>
            </a:r>
            <a:r>
              <a:rPr lang="pt-BR" dirty="0">
                <a:ea typeface="+mn-lt"/>
                <a:cs typeface="+mn-lt"/>
              </a:rPr>
              <a:t> 5 </a:t>
            </a:r>
            <a:r>
              <a:rPr lang="pt-BR" err="1">
                <a:ea typeface="+mn-lt"/>
                <a:cs typeface="+mn-lt"/>
              </a:rPr>
              <a:t>November</a:t>
            </a:r>
            <a:r>
              <a:rPr lang="pt-BR" dirty="0">
                <a:ea typeface="+mn-lt"/>
                <a:cs typeface="+mn-lt"/>
              </a:rPr>
              <a:t> 2019.</a:t>
            </a:r>
            <a:endParaRPr lang="pt-BR" dirty="0"/>
          </a:p>
          <a:p>
            <a:pPr marL="0" indent="0">
              <a:buNone/>
              <a:defRPr/>
            </a:pPr>
            <a:endParaRPr lang="pt-B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20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dirty="0"/>
              <a:t>Exercício</a:t>
            </a:r>
            <a:endParaRPr lang="pt-BR" b="1" dirty="0">
              <a:cs typeface="Calibri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3378056"/>
          </a:xfrm>
        </p:spPr>
        <p:txBody>
          <a:bodyPr rtlCol="0">
            <a:normAutofit fontScale="92500" lnSpcReduction="20000"/>
          </a:bodyPr>
          <a:lstStyle/>
          <a:p>
            <a:pPr marL="0">
              <a:spcAft>
                <a:spcPts val="0"/>
              </a:spcAft>
              <a:buNone/>
              <a:defRPr/>
            </a:pPr>
            <a:r>
              <a:rPr lang="pt-BR" dirty="0">
                <a:ea typeface="+mn-lt"/>
                <a:cs typeface="+mn-lt"/>
              </a:rPr>
              <a:t>Identifique [para socialização]: </a:t>
            </a:r>
          </a:p>
          <a:p>
            <a:pPr marL="0">
              <a:spcAft>
                <a:spcPts val="0"/>
              </a:spcAft>
              <a:buNone/>
              <a:defRPr/>
            </a:pPr>
            <a:endParaRPr lang="pt-BR" dirty="0">
              <a:ea typeface="+mn-lt"/>
              <a:cs typeface="+mn-lt"/>
            </a:endParaRPr>
          </a:p>
          <a:p>
            <a:pPr lvl="1">
              <a:spcAft>
                <a:spcPts val="0"/>
              </a:spcAft>
              <a:defRPr/>
            </a:pPr>
            <a:r>
              <a:rPr lang="pt-BR" dirty="0">
                <a:ea typeface="+mn-lt"/>
                <a:cs typeface="+mn-lt"/>
              </a:rPr>
              <a:t>um processo computacional corriqueiro;</a:t>
            </a:r>
          </a:p>
          <a:p>
            <a:pPr lvl="1">
              <a:spcAft>
                <a:spcPts val="0"/>
              </a:spcAft>
              <a:defRPr/>
            </a:pPr>
            <a:endParaRPr lang="pt-BR" dirty="0">
              <a:ea typeface="+mn-lt"/>
              <a:cs typeface="+mn-lt"/>
            </a:endParaRPr>
          </a:p>
          <a:p>
            <a:pPr lvl="1">
              <a:spcAft>
                <a:spcPts val="0"/>
              </a:spcAft>
              <a:defRPr/>
            </a:pPr>
            <a:endParaRPr lang="pt-BR" dirty="0">
              <a:ea typeface="+mn-lt"/>
              <a:cs typeface="+mn-lt"/>
            </a:endParaRPr>
          </a:p>
          <a:p>
            <a:pPr lvl="1">
              <a:spcAft>
                <a:spcPts val="0"/>
              </a:spcAft>
              <a:defRPr/>
            </a:pPr>
            <a:endParaRPr lang="pt-BR" dirty="0">
              <a:ea typeface="+mn-lt"/>
              <a:cs typeface="+mn-lt"/>
            </a:endParaRPr>
          </a:p>
          <a:p>
            <a:pPr lvl="1">
              <a:spcAft>
                <a:spcPts val="0"/>
              </a:spcAft>
              <a:defRPr/>
            </a:pPr>
            <a:r>
              <a:rPr lang="pt-BR" dirty="0">
                <a:ea typeface="+mn-lt"/>
                <a:cs typeface="+mn-lt"/>
              </a:rPr>
              <a:t>para o processo identificado, os formalismos que adota em seus hábitos cotidianos. </a:t>
            </a:r>
            <a:endParaRPr lang="pt-BR"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D8BCEDB-5E02-4472-964D-DF33E0E44068}"/>
              </a:ext>
            </a:extLst>
          </p:cNvPr>
          <p:cNvSpPr txBox="1"/>
          <p:nvPr/>
        </p:nvSpPr>
        <p:spPr>
          <a:xfrm>
            <a:off x="1269596" y="4903516"/>
            <a:ext cx="6604809" cy="95410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1400" dirty="0">
                <a:latin typeface="Arial"/>
                <a:ea typeface="Microsoft YaHei"/>
                <a:cs typeface="Arial"/>
              </a:rPr>
              <a:t>Formalizar é descrever um processo, um objeto, um fenômeno, uma fórmula </a:t>
            </a:r>
            <a:r>
              <a:rPr lang="pt-BR" sz="1400" dirty="0" err="1">
                <a:latin typeface="Arial"/>
                <a:ea typeface="Microsoft YaHei"/>
                <a:cs typeface="Arial"/>
              </a:rPr>
              <a:t>etc</a:t>
            </a:r>
            <a:r>
              <a:rPr lang="pt-BR" sz="1400" dirty="0">
                <a:latin typeface="Arial"/>
                <a:ea typeface="Microsoft YaHei"/>
                <a:cs typeface="Arial"/>
              </a:rPr>
              <a:t>, de tal forma que qualquer pessoa (todas) da área de conhecimento, independente da língua, etnia, religião, política, sexo </a:t>
            </a:r>
            <a:r>
              <a:rPr lang="pt-BR" sz="1400" dirty="0" err="1">
                <a:latin typeface="Arial"/>
                <a:ea typeface="Microsoft YaHei"/>
                <a:cs typeface="Arial"/>
              </a:rPr>
              <a:t>etc</a:t>
            </a:r>
            <a:r>
              <a:rPr lang="pt-BR" sz="1400" dirty="0">
                <a:latin typeface="Arial"/>
                <a:ea typeface="Microsoft YaHei"/>
                <a:cs typeface="Arial"/>
              </a:rPr>
              <a:t>, possa entender o que está sendo descrito sem alguma dualidade de interpretação.</a:t>
            </a:r>
            <a:endParaRPr lang="pt-BR" sz="1400" dirty="0">
              <a:latin typeface="Microsoft YaHei"/>
              <a:ea typeface="Microsoft YaHei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DD1B227-294E-4775-80CC-0AEA51EE8AB0}"/>
              </a:ext>
            </a:extLst>
          </p:cNvPr>
          <p:cNvSpPr txBox="1"/>
          <p:nvPr/>
        </p:nvSpPr>
        <p:spPr>
          <a:xfrm>
            <a:off x="1023691" y="2863420"/>
            <a:ext cx="6604809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1600" dirty="0">
                <a:latin typeface="Microsoft YaHei"/>
                <a:ea typeface="Microsoft YaHei"/>
                <a:cs typeface="Arial"/>
              </a:rPr>
              <a:t>Algoritmo: </a:t>
            </a:r>
            <a:r>
              <a:rPr lang="pt-BR" sz="1600" dirty="0">
                <a:latin typeface="Arial"/>
                <a:ea typeface="Microsoft YaHei"/>
                <a:cs typeface="Arial"/>
              </a:rPr>
              <a:t>sequência finita de </a:t>
            </a:r>
            <a:r>
              <a:rPr lang="pt-BR" sz="1600" dirty="0">
                <a:latin typeface="Arial"/>
                <a:ea typeface="Microsoft YaHei"/>
                <a:cs typeface="Arial"/>
                <a:hlinkClick r:id="rId2"/>
              </a:rPr>
              <a:t>ações executáveis</a:t>
            </a:r>
            <a:r>
              <a:rPr lang="pt-BR" sz="1600" dirty="0">
                <a:latin typeface="Arial"/>
                <a:ea typeface="Microsoft YaHei"/>
                <a:cs typeface="Arial"/>
              </a:rPr>
              <a:t> que visam obter uma solução para um determinado tipo de problema</a:t>
            </a:r>
            <a:endParaRPr lang="pt-BR" dirty="0">
              <a:latin typeface="Microsoft YaHei"/>
              <a:ea typeface="Microsoft YaHe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38802" y="44624"/>
            <a:ext cx="8347998" cy="1143000"/>
          </a:xfrm>
        </p:spPr>
        <p:txBody>
          <a:bodyPr/>
          <a:lstStyle/>
          <a:p>
            <a:pPr algn="l"/>
            <a:r>
              <a:rPr lang="pt-BR" sz="4000" dirty="0"/>
              <a:t>Formação em mudança organizacional</a:t>
            </a:r>
            <a:endParaRPr lang="pt-BR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r="774" b="1350"/>
          <a:stretch>
            <a:fillRect/>
          </a:stretch>
        </p:blipFill>
        <p:spPr bwMode="auto">
          <a:xfrm>
            <a:off x="179512" y="1250662"/>
            <a:ext cx="8812827" cy="5202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pt-BR" sz="4000" b="1" dirty="0"/>
              <a:t>Congruência</a:t>
            </a:r>
            <a:r>
              <a:rPr lang="pt-BR" sz="4000" dirty="0"/>
              <a:t> que leva ao </a:t>
            </a:r>
            <a:r>
              <a:rPr lang="pt-BR" sz="4000" b="1" dirty="0"/>
              <a:t>bem-estar</a:t>
            </a:r>
            <a:endParaRPr lang="pt-BR" sz="4000" dirty="0">
              <a:cs typeface="Calibri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algn="ctr">
              <a:lnSpc>
                <a:spcPct val="150000"/>
              </a:lnSpc>
              <a:buNone/>
            </a:pPr>
            <a:r>
              <a:rPr lang="pt-BR" dirty="0"/>
              <a:t>Segundo Bruno </a:t>
            </a:r>
            <a:r>
              <a:rPr lang="pt-BR" dirty="0" err="1"/>
              <a:t>Maggi</a:t>
            </a:r>
            <a:r>
              <a:rPr lang="pt-BR" dirty="0"/>
              <a:t> (2006), para chegar à </a:t>
            </a:r>
            <a:r>
              <a:rPr lang="pt-BR" b="1" dirty="0"/>
              <a:t>congruência</a:t>
            </a:r>
            <a:r>
              <a:rPr lang="pt-BR" dirty="0"/>
              <a:t>, "[o] método de análise [dos recursos] deve melhorar as relações de reciprocidade entre os componentes analíticos do processo".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dirty="0"/>
              <a:t>Aforismos em computação</a:t>
            </a:r>
            <a:endParaRPr lang="pt-BR" b="1" dirty="0">
              <a:cs typeface="Calibri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F962942D-BC0E-46A9-8711-7B7AD5512A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763516"/>
              </p:ext>
            </p:extLst>
          </p:nvPr>
        </p:nvGraphicFramePr>
        <p:xfrm>
          <a:off x="510024" y="1029155"/>
          <a:ext cx="8117031" cy="5161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7031">
                  <a:extLst>
                    <a:ext uri="{9D8B030D-6E8A-4147-A177-3AD203B41FA5}">
                      <a16:colId xmlns:a16="http://schemas.microsoft.com/office/drawing/2014/main" val="32407542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pt-BR" sz="2400" b="0" i="0" u="none" strike="noStrike" noProof="0" dirty="0">
                          <a:latin typeface="Calibri"/>
                        </a:rPr>
                        <a:t>Uma "verdade" ou princípio geral</a:t>
                      </a:r>
                      <a:endParaRPr lang="pt-BR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51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600" b="0" i="0" u="none" strike="noStrike" noProof="0" dirty="0">
                          <a:latin typeface="Calibri"/>
                        </a:rPr>
                        <a:t>O teste do programa pode ser usado para mostrar a presença de bugs, mas nunca para mostrar sua ausência" (</a:t>
                      </a:r>
                      <a:r>
                        <a:rPr lang="pt-BR" sz="1600" b="0" i="0" u="none" strike="noStrike" noProof="0" dirty="0" err="1">
                          <a:latin typeface="Calibri"/>
                        </a:rPr>
                        <a:t>Edsger</a:t>
                      </a:r>
                      <a:r>
                        <a:rPr lang="pt-BR" sz="1600" b="0" i="0" u="none" strike="noStrike" noProof="0" dirty="0">
                          <a:latin typeface="Calibri"/>
                        </a:rPr>
                        <a:t> </a:t>
                      </a:r>
                      <a:r>
                        <a:rPr lang="pt-BR" sz="1600" b="0" i="0" u="none" strike="noStrike" noProof="0" dirty="0" err="1">
                          <a:latin typeface="Calibri"/>
                        </a:rPr>
                        <a:t>Dijkstra</a:t>
                      </a:r>
                      <a:r>
                        <a:rPr lang="pt-BR" sz="1600" b="0" i="0" u="none" strike="noStrike" noProof="0" dirty="0">
                          <a:latin typeface="Calibri"/>
                        </a:rPr>
                        <a:t>).</a:t>
                      </a:r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9778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600" b="0" i="0" u="none" strike="noStrike" noProof="0" dirty="0">
                          <a:latin typeface="Calibri"/>
                        </a:rPr>
                        <a:t>Existem duas maneiras de construir um design de software; Uma maneira é torná-lo tão simples que obviamente não há deficiências. E a outra maneira é torná-lo tão complicado que não há deficiências óbvias. O primeiro método é muito mais difícil.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940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600" b="0" i="0" u="none" strike="noStrike" noProof="0" dirty="0">
                          <a:latin typeface="Calibri"/>
                        </a:rPr>
                        <a:t>Andar na água e desenvolver </a:t>
                      </a:r>
                      <a:r>
                        <a:rPr lang="pt-BR" sz="1600" b="0" i="0" u="none" strike="noStrike" noProof="0" dirty="0" err="1">
                          <a:latin typeface="Calibri"/>
                        </a:rPr>
                        <a:t>software</a:t>
                      </a:r>
                      <a:r>
                        <a:rPr lang="pt-BR" sz="1600" b="0" i="0" u="none" strike="noStrike" noProof="0" dirty="0">
                          <a:latin typeface="Calibri"/>
                        </a:rPr>
                        <a:t> a partir de uma especificação são fáceis se ambos estiverem congelados.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939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600" b="0" i="0" u="none" strike="noStrike" noProof="0" dirty="0">
                          <a:latin typeface="Calibri"/>
                        </a:rPr>
                        <a:t>"A programação é uma corrida entre engenheiros de software que se esforçam para criar programas cada vez melhores à prova de idiotas, e o Universo tentando produzir idiotas cada vez melhores. Até agora, o Universo está ganhando".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7611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600" b="0" i="0" u="none" strike="noStrike" noProof="0" dirty="0">
                          <a:latin typeface="Calibri"/>
                        </a:rPr>
                        <a:t>Otimização prematura é a raiz de todo o mal. SELB (Se eu me lembro bem) era de </a:t>
                      </a:r>
                      <a:r>
                        <a:rPr lang="pt-BR" sz="1600" b="0" i="0" u="none" strike="noStrike" noProof="0" dirty="0" err="1">
                          <a:latin typeface="Calibri"/>
                        </a:rPr>
                        <a:t>Knuth</a:t>
                      </a:r>
                      <a:r>
                        <a:rPr lang="pt-BR" sz="1600" b="0" i="0" u="none" strike="noStrike" noProof="0" dirty="0">
                          <a:latin typeface="Calibri"/>
                        </a:rPr>
                        <a:t>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29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600" b="0" i="0" u="none" strike="noStrike" noProof="0" dirty="0">
                          <a:latin typeface="Calibri"/>
                        </a:rPr>
                        <a:t>Outra citação de </a:t>
                      </a:r>
                      <a:r>
                        <a:rPr lang="pt-BR" sz="1600" b="0" i="0" u="none" strike="noStrike" noProof="0" dirty="0" err="1">
                          <a:latin typeface="Calibri"/>
                        </a:rPr>
                        <a:t>Knuth</a:t>
                      </a:r>
                      <a:r>
                        <a:rPr lang="pt-BR" sz="1600" b="0" i="0" u="none" strike="noStrike" noProof="0" dirty="0">
                          <a:latin typeface="Calibri"/>
                        </a:rPr>
                        <a:t>: "Cuidado com os bugs no código acima; eu apenas provei que estava correto, não tentei".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17044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600" b="0" i="0" u="none" strike="noStrike" noProof="0" dirty="0">
                          <a:latin typeface="Calibri"/>
                        </a:rPr>
                        <a:t>As três principais virtudes de um programador são: Preguiça, Impaciência e Arrogância (Larry Wall).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586899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pt-BR" sz="1600" b="0" i="0" u="none" strike="noStrike" noProof="0" dirty="0">
                          <a:latin typeface="Calibri"/>
                        </a:rPr>
                        <a:t>Java - escreva uma vez, depure em todos os lugares.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531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144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algn="l"/>
            <a:r>
              <a:rPr lang="pt-BR" dirty="0"/>
              <a:t>Enquanto isso nos jogos ...</a:t>
            </a:r>
            <a:endParaRPr lang="pt-BR"/>
          </a:p>
        </p:txBody>
      </p:sp>
      <p:pic>
        <p:nvPicPr>
          <p:cNvPr id="5529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959550"/>
            <a:ext cx="5400600" cy="556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dirty="0"/>
              <a:t>Heurística</a:t>
            </a:r>
            <a:endParaRPr lang="pt-BR" b="1" dirty="0">
              <a:cs typeface="Calibri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20192"/>
            <a:ext cx="8229600" cy="3378056"/>
          </a:xfrm>
        </p:spPr>
        <p:txBody>
          <a:bodyPr rtlCol="0">
            <a:normAutofit/>
          </a:bodyPr>
          <a:lstStyle/>
          <a:p>
            <a:pPr marL="0">
              <a:spcAft>
                <a:spcPts val="0"/>
              </a:spcAft>
              <a:buNone/>
              <a:defRPr/>
            </a:pPr>
            <a:r>
              <a:rPr lang="pt-BR" dirty="0">
                <a:ea typeface="+mn-lt"/>
                <a:cs typeface="+mn-lt"/>
              </a:rPr>
              <a:t>"Qualquer abordagem para solução de problemas ou autodescoberta que emprega um método prático que não é garantido como ideal, perfeito ou racional, mas que é, no entanto, suficiente para atingir um objetivo imediato e de curto prazo" (Wikipedia). 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17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dirty="0"/>
              <a:t>Eficiência em grupo</a:t>
            </a:r>
            <a:endParaRPr lang="pt-BR" b="1" dirty="0">
              <a:cs typeface="Calibri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30428" y="1456073"/>
            <a:ext cx="7956372" cy="4534716"/>
          </a:xfrm>
        </p:spPr>
        <p:txBody>
          <a:bodyPr rtlCol="0">
            <a:normAutofit fontScale="70000" lnSpcReduction="20000"/>
          </a:bodyPr>
          <a:lstStyle/>
          <a:p>
            <a:pPr>
              <a:lnSpc>
                <a:spcPct val="120000"/>
              </a:lnSpc>
              <a:buFont typeface="Arial"/>
              <a:buChar char="•"/>
              <a:defRPr/>
            </a:pPr>
            <a:r>
              <a:rPr lang="pt-BR" dirty="0">
                <a:ea typeface="+mn-lt"/>
                <a:cs typeface="+mn-lt"/>
              </a:rPr>
              <a:t>Existe uma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linguagem comum</a:t>
            </a:r>
            <a:r>
              <a:rPr lang="pt-BR" dirty="0">
                <a:ea typeface="+mn-lt"/>
                <a:cs typeface="+mn-lt"/>
              </a:rPr>
              <a:t>? </a:t>
            </a:r>
            <a:endParaRPr lang="pt-BR">
              <a:cs typeface="Calibri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r>
              <a:rPr lang="pt-BR" dirty="0">
                <a:ea typeface="+mn-lt"/>
                <a:cs typeface="+mn-lt"/>
              </a:rPr>
              <a:t>Que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outras formas de comunicação simbólica</a:t>
            </a:r>
            <a:r>
              <a:rPr lang="pt-BR" dirty="0">
                <a:ea typeface="+mn-lt"/>
                <a:cs typeface="+mn-lt"/>
              </a:rPr>
              <a:t> estão disponíveis para a comunicação? </a:t>
            </a:r>
            <a:endParaRPr lang="pt-BR">
              <a:cs typeface="Calibri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r>
              <a:rPr lang="pt-BR" dirty="0">
                <a:ea typeface="+mn-lt"/>
                <a:cs typeface="+mn-lt"/>
              </a:rPr>
              <a:t>Que aspectos comuns são desenvolvidos para a articulação de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diferentes conhecimentos especializados de diferentes entidades</a:t>
            </a:r>
            <a:r>
              <a:rPr lang="pt-BR" dirty="0">
                <a:ea typeface="+mn-lt"/>
                <a:cs typeface="+mn-lt"/>
              </a:rPr>
              <a:t>? </a:t>
            </a:r>
            <a:endParaRPr lang="pt-BR">
              <a:cs typeface="Calibri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r>
              <a:rPr lang="pt-BR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Esquemas de cognição comuns</a:t>
            </a:r>
            <a:r>
              <a:rPr lang="pt-BR" dirty="0">
                <a:ea typeface="+mn-lt"/>
                <a:cs typeface="+mn-lt"/>
              </a:rPr>
              <a:t>, uso de metáforas, analogias e histórias são adotados para moldar, integrar e reconciliar diferentes compreensões e experiências? </a:t>
            </a:r>
            <a:endParaRPr lang="pt-BR">
              <a:cs typeface="Calibri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r>
              <a:rPr lang="pt-BR" dirty="0">
                <a:ea typeface="+mn-lt"/>
                <a:cs typeface="+mn-lt"/>
              </a:rPr>
              <a:t>Existe consciência e intenção de </a:t>
            </a:r>
            <a:r>
              <a:rPr lang="pt-BR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coordenação </a:t>
            </a:r>
            <a:r>
              <a:rPr lang="pt-BR" dirty="0">
                <a:ea typeface="+mn-lt"/>
                <a:cs typeface="+mn-lt"/>
              </a:rPr>
              <a:t>sobre habilidades e repertórios de conhecimento de outras entidades ou grupos? </a:t>
            </a:r>
            <a:endParaRPr lang="pt-BR">
              <a:cs typeface="Calibri"/>
            </a:endParaRPr>
          </a:p>
          <a:p>
            <a:pPr marL="0">
              <a:lnSpc>
                <a:spcPct val="120000"/>
              </a:lnSpc>
              <a:spcAft>
                <a:spcPts val="0"/>
              </a:spcAft>
              <a:buNone/>
              <a:defRPr/>
            </a:pPr>
            <a:endParaRPr lang="pt-BR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655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pt-BR" dirty="0"/>
              <a:t>Congruência em educação</a:t>
            </a:r>
            <a:endParaRPr lang="pt-BR" b="1" dirty="0">
              <a:cs typeface="Calibri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01428"/>
            <a:ext cx="8229600" cy="4926341"/>
          </a:xfrm>
        </p:spPr>
        <p:txBody>
          <a:bodyPr rtlCol="0"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"Educadores que acompanham a pesquisa buscam maneiras de facilitar que os alunos deixem a atitude fixa e desenvolvam a atitude de domínio. Eles também emitem retornos (</a:t>
            </a:r>
            <a:r>
              <a:rPr lang="pt-BR" i="1" dirty="0">
                <a:ea typeface="+mn-lt"/>
                <a:cs typeface="+mn-lt"/>
              </a:rPr>
              <a:t>feedback</a:t>
            </a:r>
            <a:r>
              <a:rPr lang="pt-BR" dirty="0">
                <a:ea typeface="+mn-lt"/>
                <a:cs typeface="+mn-lt"/>
              </a:rPr>
              <a:t>) para concentrar nos caminhos em que o aluno pode melhorar, em vez de rotular a pessoa como um sucesso ou fracasso" (</a:t>
            </a:r>
            <a:r>
              <a:rPr lang="pt-BR" dirty="0" err="1">
                <a:ea typeface="+mn-lt"/>
                <a:cs typeface="+mn-lt"/>
              </a:rPr>
              <a:t>Dweck</a:t>
            </a:r>
            <a:r>
              <a:rPr lang="pt-BR" dirty="0">
                <a:ea typeface="+mn-lt"/>
                <a:cs typeface="+mn-lt"/>
              </a:rPr>
              <a:t>, 2006, </a:t>
            </a:r>
            <a:r>
              <a:rPr lang="pt-BR" dirty="0" err="1">
                <a:ea typeface="+mn-lt"/>
                <a:cs typeface="+mn-lt"/>
              </a:rPr>
              <a:t>Lepper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and</a:t>
            </a:r>
            <a:r>
              <a:rPr lang="pt-BR" dirty="0">
                <a:ea typeface="+mn-lt"/>
                <a:cs typeface="+mn-lt"/>
              </a:rPr>
              <a:t> </a:t>
            </a:r>
            <a:r>
              <a:rPr lang="pt-BR" dirty="0" err="1">
                <a:ea typeface="+mn-lt"/>
                <a:cs typeface="+mn-lt"/>
              </a:rPr>
              <a:t>Henderlong</a:t>
            </a:r>
            <a:r>
              <a:rPr lang="pt-BR" dirty="0">
                <a:ea typeface="+mn-lt"/>
                <a:cs typeface="+mn-lt"/>
              </a:rPr>
              <a:t>, 2000, In. HEETER </a:t>
            </a:r>
            <a:r>
              <a:rPr lang="pt-BR" i="1" dirty="0">
                <a:ea typeface="+mn-lt"/>
                <a:cs typeface="+mn-lt"/>
              </a:rPr>
              <a:t>et al.</a:t>
            </a:r>
            <a:r>
              <a:rPr lang="pt-BR" dirty="0">
                <a:ea typeface="+mn-lt"/>
                <a:cs typeface="+mn-lt"/>
              </a:rPr>
              <a:t>, 2008). </a:t>
            </a:r>
            <a:endParaRPr lang="pt-BR">
              <a:cs typeface="Calibri"/>
            </a:endParaRPr>
          </a:p>
          <a:p>
            <a:pPr marL="0" indent="0">
              <a:buNone/>
              <a:defRPr/>
            </a:pPr>
            <a:endParaRPr lang="pt-BR" dirty="0">
              <a:ea typeface="+mn-lt"/>
              <a:cs typeface="+mn-lt"/>
            </a:endParaRPr>
          </a:p>
          <a:p>
            <a:pPr marL="0" indent="0">
              <a:buNone/>
              <a:defRPr/>
            </a:pPr>
            <a:r>
              <a:rPr lang="pt-BR" dirty="0">
                <a:ea typeface="+mn-lt"/>
                <a:cs typeface="+mn-lt"/>
              </a:rPr>
              <a:t>(</a:t>
            </a:r>
            <a:r>
              <a:rPr lang="pt-BR" dirty="0">
                <a:solidFill>
                  <a:srgbClr val="C00000"/>
                </a:solidFill>
                <a:ea typeface="+mn-lt"/>
                <a:cs typeface="+mn-lt"/>
              </a:rPr>
              <a:t>Atitude fixa</a:t>
            </a:r>
            <a:r>
              <a:rPr lang="pt-BR" dirty="0">
                <a:ea typeface="+mn-lt"/>
                <a:cs typeface="+mn-lt"/>
              </a:rPr>
              <a:t>: [São pessoas que] acreditam que a inteligência é fixa desde o nascimento e que não pode se desenvolver. Elas evitam situações que não conseguem administrar bem. O fracasso afeta negativamente sua confiança e se fracassam, ficam deprimidas e sem ação efetiva. Ter atitude fixa pode desfazer o amor natural pela aprendizagem. / </a:t>
            </a:r>
            <a:r>
              <a:rPr lang="pt-BR" dirty="0">
                <a:solidFill>
                  <a:srgbClr val="C00000"/>
                </a:solidFill>
                <a:ea typeface="+mn-lt"/>
                <a:cs typeface="+mn-lt"/>
              </a:rPr>
              <a:t>Atitude de domínio</a:t>
            </a:r>
            <a:r>
              <a:rPr lang="pt-BR" dirty="0">
                <a:ea typeface="+mn-lt"/>
                <a:cs typeface="+mn-lt"/>
              </a:rPr>
              <a:t>: São pessoas que acreditam que a inteligência é maleável, que são capazes de melhorar se tentarem). </a:t>
            </a:r>
            <a:endParaRPr lang="pt-BR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6064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2799</Words>
  <Application>Microsoft Office PowerPoint</Application>
  <PresentationFormat>Apresentação na tela (4:3)</PresentationFormat>
  <Paragraphs>214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Ivanoff, Gregorio Bittar. Por que só analisamos o software em profundidade quando as falhas acontecem? / Why do we only analyze software in depth when failures occur? Grupo de Estudos em Modelagem de Software, Encontro GEMS 371, 5 nov. 2019. Disponível em &lt; https://www.facebook.com/groups/216607311811765/events/ &gt;. Acesso em 1 nov. 2019.  </vt:lpstr>
      <vt:lpstr>Exercício</vt:lpstr>
      <vt:lpstr>Formação em mudança organizacional</vt:lpstr>
      <vt:lpstr>Congruência que leva ao bem-estar</vt:lpstr>
      <vt:lpstr>Aforismos em computação</vt:lpstr>
      <vt:lpstr>Enquanto isso nos jogos ...</vt:lpstr>
      <vt:lpstr>Heurística</vt:lpstr>
      <vt:lpstr>Eficiência em grupo</vt:lpstr>
      <vt:lpstr>Congruência em educação</vt:lpstr>
      <vt:lpstr>Especialistas em domínio</vt:lpstr>
      <vt:lpstr>Processo computacional</vt:lpstr>
      <vt:lpstr>Para Instituições de Ensino</vt:lpstr>
      <vt:lpstr>Bibliografia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Tecnologias que educam: Ensinar  e aprender com tecnologias de  informação e comunicação</dc:title>
  <dc:creator>caopeche03</dc:creator>
  <cp:lastModifiedBy>caopeche</cp:lastModifiedBy>
  <cp:revision>304</cp:revision>
  <dcterms:created xsi:type="dcterms:W3CDTF">2014-06-18T19:21:43Z</dcterms:created>
  <dcterms:modified xsi:type="dcterms:W3CDTF">2019-11-04T18:53:34Z</dcterms:modified>
</cp:coreProperties>
</file>